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0"/>
  </p:notesMasterIdLst>
  <p:handoutMasterIdLst>
    <p:handoutMasterId r:id="rId21"/>
  </p:handoutMasterIdLst>
  <p:sldIdLst>
    <p:sldId id="256" r:id="rId2"/>
    <p:sldId id="257" r:id="rId3"/>
    <p:sldId id="258" r:id="rId4"/>
    <p:sldId id="272" r:id="rId5"/>
    <p:sldId id="274" r:id="rId6"/>
    <p:sldId id="259" r:id="rId7"/>
    <p:sldId id="260" r:id="rId8"/>
    <p:sldId id="262" r:id="rId9"/>
    <p:sldId id="263" r:id="rId10"/>
    <p:sldId id="264" r:id="rId11"/>
    <p:sldId id="265" r:id="rId12"/>
    <p:sldId id="261" r:id="rId13"/>
    <p:sldId id="266" r:id="rId14"/>
    <p:sldId id="268" r:id="rId15"/>
    <p:sldId id="269" r:id="rId16"/>
    <p:sldId id="270" r:id="rId17"/>
    <p:sldId id="273" r:id="rId18"/>
    <p:sldId id="275" r:id="rId19"/>
  </p:sldIdLst>
  <p:sldSz cx="9144000" cy="6858000" type="screen4x3"/>
  <p:notesSz cx="6856413" cy="9750425"/>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EE5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5BF5DA-55D8-4B07-85E5-841E98D0F5BE}" v="402" dt="2025-11-17T22:23:53.0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76923" autoAdjust="0"/>
  </p:normalViewPr>
  <p:slideViewPr>
    <p:cSldViewPr>
      <p:cViewPr varScale="1">
        <p:scale>
          <a:sx n="40" d="100"/>
          <a:sy n="40" d="100"/>
        </p:scale>
        <p:origin x="2040" y="2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y Acreman" userId="05415c4dcfc197a9" providerId="LiveId" clId="{62F8CAEA-8F4D-4930-A11D-C0543056CF84}"/>
    <pc:docChg chg="custSel addSld delSld modSld sldOrd modMainMaster">
      <pc:chgData name="Andy Acreman" userId="05415c4dcfc197a9" providerId="LiveId" clId="{62F8CAEA-8F4D-4930-A11D-C0543056CF84}" dt="2025-11-17T22:23:53.077" v="3762"/>
      <pc:docMkLst>
        <pc:docMk/>
      </pc:docMkLst>
      <pc:sldChg chg="modSp mod modNotesTx">
        <pc:chgData name="Andy Acreman" userId="05415c4dcfc197a9" providerId="LiveId" clId="{62F8CAEA-8F4D-4930-A11D-C0543056CF84}" dt="2025-11-17T20:57:21.621" v="539" actId="20577"/>
        <pc:sldMkLst>
          <pc:docMk/>
          <pc:sldMk cId="0" sldId="256"/>
        </pc:sldMkLst>
        <pc:spChg chg="mod">
          <ac:chgData name="Andy Acreman" userId="05415c4dcfc197a9" providerId="LiveId" clId="{62F8CAEA-8F4D-4930-A11D-C0543056CF84}" dt="2025-11-17T20:57:21.621" v="539" actId="20577"/>
          <ac:spMkLst>
            <pc:docMk/>
            <pc:sldMk cId="0" sldId="256"/>
            <ac:spMk id="2" creationId="{763E9DEF-6D70-4BC5-92CE-7EBC4AF71E4A}"/>
          </ac:spMkLst>
        </pc:spChg>
        <pc:spChg chg="mod">
          <ac:chgData name="Andy Acreman" userId="05415c4dcfc197a9" providerId="LiveId" clId="{62F8CAEA-8F4D-4930-A11D-C0543056CF84}" dt="2025-11-17T14:43:16.991" v="88" actId="27636"/>
          <ac:spMkLst>
            <pc:docMk/>
            <pc:sldMk cId="0" sldId="256"/>
            <ac:spMk id="3" creationId="{4A0A515A-1598-4D30-8AD3-9E05D526A392}"/>
          </ac:spMkLst>
        </pc:spChg>
      </pc:sldChg>
      <pc:sldChg chg="modSp add del mod setBg modAnim modNotesTx">
        <pc:chgData name="Andy Acreman" userId="05415c4dcfc197a9" providerId="LiveId" clId="{62F8CAEA-8F4D-4930-A11D-C0543056CF84}" dt="2025-11-17T22:23:53.077" v="3762"/>
        <pc:sldMkLst>
          <pc:docMk/>
          <pc:sldMk cId="0" sldId="257"/>
        </pc:sldMkLst>
        <pc:spChg chg="mod">
          <ac:chgData name="Andy Acreman" userId="05415c4dcfc197a9" providerId="LiveId" clId="{62F8CAEA-8F4D-4930-A11D-C0543056CF84}" dt="2025-11-17T20:50:18.352" v="407" actId="20577"/>
          <ac:spMkLst>
            <pc:docMk/>
            <pc:sldMk cId="0" sldId="257"/>
            <ac:spMk id="3" creationId="{5B82F1AB-DBB2-4300-8CB3-6605B9C2BDC7}"/>
          </ac:spMkLst>
        </pc:spChg>
        <pc:spChg chg="mod">
          <ac:chgData name="Andy Acreman" userId="05415c4dcfc197a9" providerId="LiveId" clId="{62F8CAEA-8F4D-4930-A11D-C0543056CF84}" dt="2025-11-17T16:21:56.222" v="112" actId="20577"/>
          <ac:spMkLst>
            <pc:docMk/>
            <pc:sldMk cId="0" sldId="257"/>
            <ac:spMk id="6146" creationId="{507C2BE5-EE90-405F-939D-4F5657F455DA}"/>
          </ac:spMkLst>
        </pc:spChg>
      </pc:sldChg>
      <pc:sldChg chg="modSp add del mod ord modNotesTx">
        <pc:chgData name="Andy Acreman" userId="05415c4dcfc197a9" providerId="LiveId" clId="{62F8CAEA-8F4D-4930-A11D-C0543056CF84}" dt="2025-11-17T22:11:30.212" v="3189" actId="20577"/>
        <pc:sldMkLst>
          <pc:docMk/>
          <pc:sldMk cId="0" sldId="258"/>
        </pc:sldMkLst>
        <pc:spChg chg="mod">
          <ac:chgData name="Andy Acreman" userId="05415c4dcfc197a9" providerId="LiveId" clId="{62F8CAEA-8F4D-4930-A11D-C0543056CF84}" dt="2025-11-17T22:03:50.458" v="3065" actId="114"/>
          <ac:spMkLst>
            <pc:docMk/>
            <pc:sldMk cId="0" sldId="258"/>
            <ac:spMk id="7170" creationId="{43EA0A4A-6B9F-4DCD-98BA-DB27121A53CE}"/>
          </ac:spMkLst>
        </pc:spChg>
      </pc:sldChg>
      <pc:sldChg chg="modSp add mod ord modNotesTx">
        <pc:chgData name="Andy Acreman" userId="05415c4dcfc197a9" providerId="LiveId" clId="{62F8CAEA-8F4D-4930-A11D-C0543056CF84}" dt="2025-11-17T22:04:06.645" v="3067" actId="114"/>
        <pc:sldMkLst>
          <pc:docMk/>
          <pc:sldMk cId="565137025" sldId="259"/>
        </pc:sldMkLst>
        <pc:spChg chg="mod">
          <ac:chgData name="Andy Acreman" userId="05415c4dcfc197a9" providerId="LiveId" clId="{62F8CAEA-8F4D-4930-A11D-C0543056CF84}" dt="2025-11-17T22:04:06.645" v="3067" actId="114"/>
          <ac:spMkLst>
            <pc:docMk/>
            <pc:sldMk cId="565137025" sldId="259"/>
            <ac:spMk id="7170" creationId="{43EA0A4A-6B9F-4DCD-98BA-DB27121A53CE}"/>
          </ac:spMkLst>
        </pc:spChg>
      </pc:sldChg>
      <pc:sldChg chg="del">
        <pc:chgData name="Andy Acreman" userId="05415c4dcfc197a9" providerId="LiveId" clId="{62F8CAEA-8F4D-4930-A11D-C0543056CF84}" dt="2025-11-17T14:43:54.844" v="90" actId="47"/>
        <pc:sldMkLst>
          <pc:docMk/>
          <pc:sldMk cId="620253295" sldId="259"/>
        </pc:sldMkLst>
      </pc:sldChg>
      <pc:sldChg chg="del">
        <pc:chgData name="Andy Acreman" userId="05415c4dcfc197a9" providerId="LiveId" clId="{62F8CAEA-8F4D-4930-A11D-C0543056CF84}" dt="2025-11-17T14:43:54.844" v="90" actId="47"/>
        <pc:sldMkLst>
          <pc:docMk/>
          <pc:sldMk cId="1391684705" sldId="260"/>
        </pc:sldMkLst>
      </pc:sldChg>
      <pc:sldChg chg="modSp add mod modNotesTx">
        <pc:chgData name="Andy Acreman" userId="05415c4dcfc197a9" providerId="LiveId" clId="{62F8CAEA-8F4D-4930-A11D-C0543056CF84}" dt="2025-11-17T22:04:12.726" v="3068" actId="114"/>
        <pc:sldMkLst>
          <pc:docMk/>
          <pc:sldMk cId="1460483272" sldId="260"/>
        </pc:sldMkLst>
        <pc:spChg chg="mod">
          <ac:chgData name="Andy Acreman" userId="05415c4dcfc197a9" providerId="LiveId" clId="{62F8CAEA-8F4D-4930-A11D-C0543056CF84}" dt="2025-11-17T22:04:12.726" v="3068" actId="114"/>
          <ac:spMkLst>
            <pc:docMk/>
            <pc:sldMk cId="1460483272" sldId="260"/>
            <ac:spMk id="7170" creationId="{43EA0A4A-6B9F-4DCD-98BA-DB27121A53CE}"/>
          </ac:spMkLst>
        </pc:spChg>
      </pc:sldChg>
      <pc:sldChg chg="del">
        <pc:chgData name="Andy Acreman" userId="05415c4dcfc197a9" providerId="LiveId" clId="{62F8CAEA-8F4D-4930-A11D-C0543056CF84}" dt="2025-11-17T16:16:17.627" v="92" actId="47"/>
        <pc:sldMkLst>
          <pc:docMk/>
          <pc:sldMk cId="1792860059" sldId="261"/>
        </pc:sldMkLst>
      </pc:sldChg>
      <pc:sldChg chg="modSp add ord modNotesTx">
        <pc:chgData name="Andy Acreman" userId="05415c4dcfc197a9" providerId="LiveId" clId="{62F8CAEA-8F4D-4930-A11D-C0543056CF84}" dt="2025-11-17T22:21:17.273" v="3753" actId="20577"/>
        <pc:sldMkLst>
          <pc:docMk/>
          <pc:sldMk cId="2006840016" sldId="261"/>
        </pc:sldMkLst>
        <pc:spChg chg="mod">
          <ac:chgData name="Andy Acreman" userId="05415c4dcfc197a9" providerId="LiveId" clId="{62F8CAEA-8F4D-4930-A11D-C0543056CF84}" dt="2025-11-17T22:20:48.544" v="3740" actId="207"/>
          <ac:spMkLst>
            <pc:docMk/>
            <pc:sldMk cId="2006840016" sldId="261"/>
            <ac:spMk id="7170" creationId="{43EA0A4A-6B9F-4DCD-98BA-DB27121A53CE}"/>
          </ac:spMkLst>
        </pc:spChg>
      </pc:sldChg>
      <pc:sldChg chg="modSp add mod modNotesTx">
        <pc:chgData name="Andy Acreman" userId="05415c4dcfc197a9" providerId="LiveId" clId="{62F8CAEA-8F4D-4930-A11D-C0543056CF84}" dt="2025-11-17T22:04:18.302" v="3069" actId="114"/>
        <pc:sldMkLst>
          <pc:docMk/>
          <pc:sldMk cId="64920125" sldId="262"/>
        </pc:sldMkLst>
        <pc:spChg chg="mod">
          <ac:chgData name="Andy Acreman" userId="05415c4dcfc197a9" providerId="LiveId" clId="{62F8CAEA-8F4D-4930-A11D-C0543056CF84}" dt="2025-11-17T22:04:18.302" v="3069" actId="114"/>
          <ac:spMkLst>
            <pc:docMk/>
            <pc:sldMk cId="64920125" sldId="262"/>
            <ac:spMk id="7170" creationId="{43EA0A4A-6B9F-4DCD-98BA-DB27121A53CE}"/>
          </ac:spMkLst>
        </pc:spChg>
      </pc:sldChg>
      <pc:sldChg chg="del">
        <pc:chgData name="Andy Acreman" userId="05415c4dcfc197a9" providerId="LiveId" clId="{62F8CAEA-8F4D-4930-A11D-C0543056CF84}" dt="2025-11-17T14:43:45.160" v="89" actId="47"/>
        <pc:sldMkLst>
          <pc:docMk/>
          <pc:sldMk cId="1275669310" sldId="262"/>
        </pc:sldMkLst>
      </pc:sldChg>
      <pc:sldChg chg="modSp add mod modNotes modNotesTx">
        <pc:chgData name="Andy Acreman" userId="05415c4dcfc197a9" providerId="LiveId" clId="{62F8CAEA-8F4D-4930-A11D-C0543056CF84}" dt="2025-11-17T22:20:39.954" v="3739" actId="27636"/>
        <pc:sldMkLst>
          <pc:docMk/>
          <pc:sldMk cId="2449239588" sldId="263"/>
        </pc:sldMkLst>
        <pc:spChg chg="mod">
          <ac:chgData name="Andy Acreman" userId="05415c4dcfc197a9" providerId="LiveId" clId="{62F8CAEA-8F4D-4930-A11D-C0543056CF84}" dt="2025-11-17T22:04:28.201" v="3070" actId="114"/>
          <ac:spMkLst>
            <pc:docMk/>
            <pc:sldMk cId="2449239588" sldId="263"/>
            <ac:spMk id="7170" creationId="{43EA0A4A-6B9F-4DCD-98BA-DB27121A53CE}"/>
          </ac:spMkLst>
        </pc:spChg>
      </pc:sldChg>
      <pc:sldChg chg="del">
        <pc:chgData name="Andy Acreman" userId="05415c4dcfc197a9" providerId="LiveId" clId="{62F8CAEA-8F4D-4930-A11D-C0543056CF84}" dt="2025-11-17T14:43:45.160" v="89" actId="47"/>
        <pc:sldMkLst>
          <pc:docMk/>
          <pc:sldMk cId="3326145927" sldId="263"/>
        </pc:sldMkLst>
      </pc:sldChg>
      <pc:sldChg chg="modSp add mod modNotesTx">
        <pc:chgData name="Andy Acreman" userId="05415c4dcfc197a9" providerId="LiveId" clId="{62F8CAEA-8F4D-4930-A11D-C0543056CF84}" dt="2025-11-17T22:19:39.500" v="3698" actId="20577"/>
        <pc:sldMkLst>
          <pc:docMk/>
          <pc:sldMk cId="1954333220" sldId="264"/>
        </pc:sldMkLst>
        <pc:spChg chg="mod">
          <ac:chgData name="Andy Acreman" userId="05415c4dcfc197a9" providerId="LiveId" clId="{62F8CAEA-8F4D-4930-A11D-C0543056CF84}" dt="2025-11-17T22:04:59.157" v="3073" actId="255"/>
          <ac:spMkLst>
            <pc:docMk/>
            <pc:sldMk cId="1954333220" sldId="264"/>
            <ac:spMk id="7170" creationId="{43EA0A4A-6B9F-4DCD-98BA-DB27121A53CE}"/>
          </ac:spMkLst>
        </pc:spChg>
      </pc:sldChg>
      <pc:sldChg chg="del">
        <pc:chgData name="Andy Acreman" userId="05415c4dcfc197a9" providerId="LiveId" clId="{62F8CAEA-8F4D-4930-A11D-C0543056CF84}" dt="2025-11-17T14:43:45.160" v="89" actId="47"/>
        <pc:sldMkLst>
          <pc:docMk/>
          <pc:sldMk cId="3617811102" sldId="264"/>
        </pc:sldMkLst>
      </pc:sldChg>
      <pc:sldChg chg="modSp add mod modNotesTx">
        <pc:chgData name="Andy Acreman" userId="05415c4dcfc197a9" providerId="LiveId" clId="{62F8CAEA-8F4D-4930-A11D-C0543056CF84}" dt="2025-11-17T22:19:57.185" v="3703" actId="6549"/>
        <pc:sldMkLst>
          <pc:docMk/>
          <pc:sldMk cId="1364680770" sldId="265"/>
        </pc:sldMkLst>
        <pc:spChg chg="mod">
          <ac:chgData name="Andy Acreman" userId="05415c4dcfc197a9" providerId="LiveId" clId="{62F8CAEA-8F4D-4930-A11D-C0543056CF84}" dt="2025-11-17T22:05:35.294" v="3074" actId="114"/>
          <ac:spMkLst>
            <pc:docMk/>
            <pc:sldMk cId="1364680770" sldId="265"/>
            <ac:spMk id="7170" creationId="{43EA0A4A-6B9F-4DCD-98BA-DB27121A53CE}"/>
          </ac:spMkLst>
        </pc:spChg>
      </pc:sldChg>
      <pc:sldChg chg="del">
        <pc:chgData name="Andy Acreman" userId="05415c4dcfc197a9" providerId="LiveId" clId="{62F8CAEA-8F4D-4930-A11D-C0543056CF84}" dt="2025-11-17T14:43:45.160" v="89" actId="47"/>
        <pc:sldMkLst>
          <pc:docMk/>
          <pc:sldMk cId="4267708929" sldId="265"/>
        </pc:sldMkLst>
      </pc:sldChg>
      <pc:sldChg chg="del">
        <pc:chgData name="Andy Acreman" userId="05415c4dcfc197a9" providerId="LiveId" clId="{62F8CAEA-8F4D-4930-A11D-C0543056CF84}" dt="2025-11-17T14:43:45.160" v="89" actId="47"/>
        <pc:sldMkLst>
          <pc:docMk/>
          <pc:sldMk cId="470556826" sldId="266"/>
        </pc:sldMkLst>
      </pc:sldChg>
      <pc:sldChg chg="modSp add mod">
        <pc:chgData name="Andy Acreman" userId="05415c4dcfc197a9" providerId="LiveId" clId="{62F8CAEA-8F4D-4930-A11D-C0543056CF84}" dt="2025-11-17T22:06:25.500" v="3079" actId="20577"/>
        <pc:sldMkLst>
          <pc:docMk/>
          <pc:sldMk cId="1230438012" sldId="266"/>
        </pc:sldMkLst>
        <pc:spChg chg="mod">
          <ac:chgData name="Andy Acreman" userId="05415c4dcfc197a9" providerId="LiveId" clId="{62F8CAEA-8F4D-4930-A11D-C0543056CF84}" dt="2025-11-17T22:06:25.500" v="3079" actId="20577"/>
          <ac:spMkLst>
            <pc:docMk/>
            <pc:sldMk cId="1230438012" sldId="266"/>
            <ac:spMk id="3" creationId="{5B82F1AB-DBB2-4300-8CB3-6605B9C2BDC7}"/>
          </ac:spMkLst>
        </pc:spChg>
      </pc:sldChg>
      <pc:sldChg chg="del">
        <pc:chgData name="Andy Acreman" userId="05415c4dcfc197a9" providerId="LiveId" clId="{62F8CAEA-8F4D-4930-A11D-C0543056CF84}" dt="2025-11-17T14:43:45.160" v="89" actId="47"/>
        <pc:sldMkLst>
          <pc:docMk/>
          <pc:sldMk cId="2916294855" sldId="267"/>
        </pc:sldMkLst>
      </pc:sldChg>
      <pc:sldChg chg="add del">
        <pc:chgData name="Andy Acreman" userId="05415c4dcfc197a9" providerId="LiveId" clId="{62F8CAEA-8F4D-4930-A11D-C0543056CF84}" dt="2025-11-17T21:57:33.371" v="3001" actId="47"/>
        <pc:sldMkLst>
          <pc:docMk/>
          <pc:sldMk cId="4003718698" sldId="267"/>
        </pc:sldMkLst>
      </pc:sldChg>
      <pc:sldChg chg="modSp add mod">
        <pc:chgData name="Andy Acreman" userId="05415c4dcfc197a9" providerId="LiveId" clId="{62F8CAEA-8F4D-4930-A11D-C0543056CF84}" dt="2025-11-17T22:06:48.191" v="3083" actId="20577"/>
        <pc:sldMkLst>
          <pc:docMk/>
          <pc:sldMk cId="4133578944" sldId="268"/>
        </pc:sldMkLst>
        <pc:spChg chg="mod">
          <ac:chgData name="Andy Acreman" userId="05415c4dcfc197a9" providerId="LiveId" clId="{62F8CAEA-8F4D-4930-A11D-C0543056CF84}" dt="2025-11-17T22:06:48.191" v="3083" actId="20577"/>
          <ac:spMkLst>
            <pc:docMk/>
            <pc:sldMk cId="4133578944" sldId="268"/>
            <ac:spMk id="3" creationId="{5B82F1AB-DBB2-4300-8CB3-6605B9C2BDC7}"/>
          </ac:spMkLst>
        </pc:spChg>
      </pc:sldChg>
      <pc:sldChg chg="add">
        <pc:chgData name="Andy Acreman" userId="05415c4dcfc197a9" providerId="LiveId" clId="{62F8CAEA-8F4D-4930-A11D-C0543056CF84}" dt="2025-11-17T16:16:34.516" v="95"/>
        <pc:sldMkLst>
          <pc:docMk/>
          <pc:sldMk cId="817854363" sldId="269"/>
        </pc:sldMkLst>
      </pc:sldChg>
      <pc:sldChg chg="del">
        <pc:chgData name="Andy Acreman" userId="05415c4dcfc197a9" providerId="LiveId" clId="{62F8CAEA-8F4D-4930-A11D-C0543056CF84}" dt="2025-11-17T14:43:45.160" v="89" actId="47"/>
        <pc:sldMkLst>
          <pc:docMk/>
          <pc:sldMk cId="3214304069" sldId="269"/>
        </pc:sldMkLst>
      </pc:sldChg>
      <pc:sldChg chg="modSp add mod">
        <pc:chgData name="Andy Acreman" userId="05415c4dcfc197a9" providerId="LiveId" clId="{62F8CAEA-8F4D-4930-A11D-C0543056CF84}" dt="2025-11-17T22:07:16.330" v="3084" actId="20577"/>
        <pc:sldMkLst>
          <pc:docMk/>
          <pc:sldMk cId="2925253230" sldId="270"/>
        </pc:sldMkLst>
        <pc:spChg chg="mod">
          <ac:chgData name="Andy Acreman" userId="05415c4dcfc197a9" providerId="LiveId" clId="{62F8CAEA-8F4D-4930-A11D-C0543056CF84}" dt="2025-11-17T22:07:16.330" v="3084" actId="20577"/>
          <ac:spMkLst>
            <pc:docMk/>
            <pc:sldMk cId="2925253230" sldId="270"/>
            <ac:spMk id="3" creationId="{5B82F1AB-DBB2-4300-8CB3-6605B9C2BDC7}"/>
          </ac:spMkLst>
        </pc:spChg>
      </pc:sldChg>
      <pc:sldChg chg="add del">
        <pc:chgData name="Andy Acreman" userId="05415c4dcfc197a9" providerId="LiveId" clId="{62F8CAEA-8F4D-4930-A11D-C0543056CF84}" dt="2025-11-17T21:59:05.420" v="3055" actId="47"/>
        <pc:sldMkLst>
          <pc:docMk/>
          <pc:sldMk cId="1163115595" sldId="271"/>
        </pc:sldMkLst>
      </pc:sldChg>
      <pc:sldChg chg="modSp add mod ord modNotesTx">
        <pc:chgData name="Andy Acreman" userId="05415c4dcfc197a9" providerId="LiveId" clId="{62F8CAEA-8F4D-4930-A11D-C0543056CF84}" dt="2025-11-17T22:03:58.160" v="3066" actId="114"/>
        <pc:sldMkLst>
          <pc:docMk/>
          <pc:sldMk cId="3038683577" sldId="272"/>
        </pc:sldMkLst>
        <pc:spChg chg="mod">
          <ac:chgData name="Andy Acreman" userId="05415c4dcfc197a9" providerId="LiveId" clId="{62F8CAEA-8F4D-4930-A11D-C0543056CF84}" dt="2025-11-17T22:03:58.160" v="3066" actId="114"/>
          <ac:spMkLst>
            <pc:docMk/>
            <pc:sldMk cId="3038683577" sldId="272"/>
            <ac:spMk id="7170" creationId="{BA32AE78-2918-7F31-00EE-35B858E4022E}"/>
          </ac:spMkLst>
        </pc:spChg>
      </pc:sldChg>
      <pc:sldChg chg="del">
        <pc:chgData name="Andy Acreman" userId="05415c4dcfc197a9" providerId="LiveId" clId="{62F8CAEA-8F4D-4930-A11D-C0543056CF84}" dt="2025-11-17T16:16:17.065" v="91" actId="47"/>
        <pc:sldMkLst>
          <pc:docMk/>
          <pc:sldMk cId="4159492735" sldId="272"/>
        </pc:sldMkLst>
      </pc:sldChg>
      <pc:sldChg chg="del">
        <pc:chgData name="Andy Acreman" userId="05415c4dcfc197a9" providerId="LiveId" clId="{62F8CAEA-8F4D-4930-A11D-C0543056CF84}" dt="2025-11-17T14:43:45.160" v="89" actId="47"/>
        <pc:sldMkLst>
          <pc:docMk/>
          <pc:sldMk cId="889638832" sldId="273"/>
        </pc:sldMkLst>
      </pc:sldChg>
      <pc:sldChg chg="modSp add ord modNotesTx">
        <pc:chgData name="Andy Acreman" userId="05415c4dcfc197a9" providerId="LiveId" clId="{62F8CAEA-8F4D-4930-A11D-C0543056CF84}" dt="2025-11-17T22:08:22.240" v="3087" actId="207"/>
        <pc:sldMkLst>
          <pc:docMk/>
          <pc:sldMk cId="2304851120" sldId="273"/>
        </pc:sldMkLst>
        <pc:spChg chg="mod">
          <ac:chgData name="Andy Acreman" userId="05415c4dcfc197a9" providerId="LiveId" clId="{62F8CAEA-8F4D-4930-A11D-C0543056CF84}" dt="2025-11-17T22:08:22.240" v="3087" actId="207"/>
          <ac:spMkLst>
            <pc:docMk/>
            <pc:sldMk cId="2304851120" sldId="273"/>
            <ac:spMk id="3" creationId="{76408D4B-FE21-6D6C-371E-F64FB10469C8}"/>
          </ac:spMkLst>
        </pc:spChg>
      </pc:sldChg>
      <pc:sldChg chg="addSp delSp modSp add mod setBg modNotesTx">
        <pc:chgData name="Andy Acreman" userId="05415c4dcfc197a9" providerId="LiveId" clId="{62F8CAEA-8F4D-4930-A11D-C0543056CF84}" dt="2025-11-17T22:10:11.059" v="3126" actId="113"/>
        <pc:sldMkLst>
          <pc:docMk/>
          <pc:sldMk cId="275842297" sldId="274"/>
        </pc:sldMkLst>
        <pc:spChg chg="add del mod">
          <ac:chgData name="Andy Acreman" userId="05415c4dcfc197a9" providerId="LiveId" clId="{62F8CAEA-8F4D-4930-A11D-C0543056CF84}" dt="2025-11-17T21:07:04.469" v="877" actId="478"/>
          <ac:spMkLst>
            <pc:docMk/>
            <pc:sldMk cId="275842297" sldId="274"/>
            <ac:spMk id="2" creationId="{076428FF-AA91-013B-8223-D534486DC306}"/>
          </ac:spMkLst>
        </pc:spChg>
        <pc:spChg chg="del mod">
          <ac:chgData name="Andy Acreman" userId="05415c4dcfc197a9" providerId="LiveId" clId="{62F8CAEA-8F4D-4930-A11D-C0543056CF84}" dt="2025-11-17T21:06:59.247" v="876" actId="478"/>
          <ac:spMkLst>
            <pc:docMk/>
            <pc:sldMk cId="275842297" sldId="274"/>
            <ac:spMk id="7170" creationId="{FCA18BCC-FE1B-2775-28B6-57CCBF01D79F}"/>
          </ac:spMkLst>
        </pc:spChg>
      </pc:sldChg>
      <pc:sldChg chg="del">
        <pc:chgData name="Andy Acreman" userId="05415c4dcfc197a9" providerId="LiveId" clId="{62F8CAEA-8F4D-4930-A11D-C0543056CF84}" dt="2025-11-17T14:43:45.160" v="89" actId="47"/>
        <pc:sldMkLst>
          <pc:docMk/>
          <pc:sldMk cId="353872809" sldId="274"/>
        </pc:sldMkLst>
      </pc:sldChg>
      <pc:sldChg chg="add ord modNotesTx">
        <pc:chgData name="Andy Acreman" userId="05415c4dcfc197a9" providerId="LiveId" clId="{62F8CAEA-8F4D-4930-A11D-C0543056CF84}" dt="2025-11-17T22:08:53.154" v="3124" actId="255"/>
        <pc:sldMkLst>
          <pc:docMk/>
          <pc:sldMk cId="960654131" sldId="275"/>
        </pc:sldMkLst>
      </pc:sldChg>
      <pc:sldChg chg="del">
        <pc:chgData name="Andy Acreman" userId="05415c4dcfc197a9" providerId="LiveId" clId="{62F8CAEA-8F4D-4930-A11D-C0543056CF84}" dt="2025-11-17T16:16:19.081" v="94" actId="47"/>
        <pc:sldMkLst>
          <pc:docMk/>
          <pc:sldMk cId="3017012456" sldId="275"/>
        </pc:sldMkLst>
      </pc:sldChg>
      <pc:sldMasterChg chg="setBg modSldLayout">
        <pc:chgData name="Andy Acreman" userId="05415c4dcfc197a9" providerId="LiveId" clId="{62F8CAEA-8F4D-4930-A11D-C0543056CF84}" dt="2025-11-17T20:54:29.277" v="461"/>
        <pc:sldMasterMkLst>
          <pc:docMk/>
          <pc:sldMasterMk cId="0" sldId="2147483684"/>
        </pc:sldMasterMkLst>
        <pc:sldLayoutChg chg="setBg">
          <pc:chgData name="Andy Acreman" userId="05415c4dcfc197a9" providerId="LiveId" clId="{62F8CAEA-8F4D-4930-A11D-C0543056CF84}" dt="2025-11-17T20:54:29.277" v="461"/>
          <pc:sldLayoutMkLst>
            <pc:docMk/>
            <pc:sldMasterMk cId="0" sldId="2147483684"/>
            <pc:sldLayoutMk cId="243834917" sldId="2147483699"/>
          </pc:sldLayoutMkLst>
        </pc:sldLayoutChg>
        <pc:sldLayoutChg chg="setBg">
          <pc:chgData name="Andy Acreman" userId="05415c4dcfc197a9" providerId="LiveId" clId="{62F8CAEA-8F4D-4930-A11D-C0543056CF84}" dt="2025-11-17T20:54:29.277" v="461"/>
          <pc:sldLayoutMkLst>
            <pc:docMk/>
            <pc:sldMasterMk cId="0" sldId="2147483684"/>
            <pc:sldLayoutMk cId="2342253546" sldId="2147483700"/>
          </pc:sldLayoutMkLst>
        </pc:sldLayoutChg>
        <pc:sldLayoutChg chg="setBg">
          <pc:chgData name="Andy Acreman" userId="05415c4dcfc197a9" providerId="LiveId" clId="{62F8CAEA-8F4D-4930-A11D-C0543056CF84}" dt="2025-11-17T20:54:29.277" v="461"/>
          <pc:sldLayoutMkLst>
            <pc:docMk/>
            <pc:sldMasterMk cId="0" sldId="2147483684"/>
            <pc:sldLayoutMk cId="957273088" sldId="2147483701"/>
          </pc:sldLayoutMkLst>
        </pc:sldLayoutChg>
        <pc:sldLayoutChg chg="setBg">
          <pc:chgData name="Andy Acreman" userId="05415c4dcfc197a9" providerId="LiveId" clId="{62F8CAEA-8F4D-4930-A11D-C0543056CF84}" dt="2025-11-17T20:54:29.277" v="461"/>
          <pc:sldLayoutMkLst>
            <pc:docMk/>
            <pc:sldMasterMk cId="0" sldId="2147483684"/>
            <pc:sldLayoutMk cId="501485696" sldId="2147483702"/>
          </pc:sldLayoutMkLst>
        </pc:sldLayoutChg>
        <pc:sldLayoutChg chg="setBg">
          <pc:chgData name="Andy Acreman" userId="05415c4dcfc197a9" providerId="LiveId" clId="{62F8CAEA-8F4D-4930-A11D-C0543056CF84}" dt="2025-11-17T20:54:29.277" v="461"/>
          <pc:sldLayoutMkLst>
            <pc:docMk/>
            <pc:sldMasterMk cId="0" sldId="2147483684"/>
            <pc:sldLayoutMk cId="3787967076" sldId="2147483703"/>
          </pc:sldLayoutMkLst>
        </pc:sldLayoutChg>
        <pc:sldLayoutChg chg="setBg">
          <pc:chgData name="Andy Acreman" userId="05415c4dcfc197a9" providerId="LiveId" clId="{62F8CAEA-8F4D-4930-A11D-C0543056CF84}" dt="2025-11-17T20:54:29.277" v="461"/>
          <pc:sldLayoutMkLst>
            <pc:docMk/>
            <pc:sldMasterMk cId="0" sldId="2147483684"/>
            <pc:sldLayoutMk cId="1315715975" sldId="2147483704"/>
          </pc:sldLayoutMkLst>
        </pc:sldLayoutChg>
        <pc:sldLayoutChg chg="setBg">
          <pc:chgData name="Andy Acreman" userId="05415c4dcfc197a9" providerId="LiveId" clId="{62F8CAEA-8F4D-4930-A11D-C0543056CF84}" dt="2025-11-17T20:54:29.277" v="461"/>
          <pc:sldLayoutMkLst>
            <pc:docMk/>
            <pc:sldMasterMk cId="0" sldId="2147483684"/>
            <pc:sldLayoutMk cId="1179818259" sldId="2147483705"/>
          </pc:sldLayoutMkLst>
        </pc:sldLayoutChg>
        <pc:sldLayoutChg chg="setBg">
          <pc:chgData name="Andy Acreman" userId="05415c4dcfc197a9" providerId="LiveId" clId="{62F8CAEA-8F4D-4930-A11D-C0543056CF84}" dt="2025-11-17T20:54:29.277" v="461"/>
          <pc:sldLayoutMkLst>
            <pc:docMk/>
            <pc:sldMasterMk cId="0" sldId="2147483684"/>
            <pc:sldLayoutMk cId="40277417" sldId="2147483706"/>
          </pc:sldLayoutMkLst>
        </pc:sldLayoutChg>
        <pc:sldLayoutChg chg="setBg">
          <pc:chgData name="Andy Acreman" userId="05415c4dcfc197a9" providerId="LiveId" clId="{62F8CAEA-8F4D-4930-A11D-C0543056CF84}" dt="2025-11-17T20:54:29.277" v="461"/>
          <pc:sldLayoutMkLst>
            <pc:docMk/>
            <pc:sldMasterMk cId="0" sldId="2147483684"/>
            <pc:sldLayoutMk cId="3172109389" sldId="2147483707"/>
          </pc:sldLayoutMkLst>
        </pc:sldLayoutChg>
        <pc:sldLayoutChg chg="setBg">
          <pc:chgData name="Andy Acreman" userId="05415c4dcfc197a9" providerId="LiveId" clId="{62F8CAEA-8F4D-4930-A11D-C0543056CF84}" dt="2025-11-17T20:54:29.277" v="461"/>
          <pc:sldLayoutMkLst>
            <pc:docMk/>
            <pc:sldMasterMk cId="0" sldId="2147483684"/>
            <pc:sldLayoutMk cId="3779556608" sldId="2147483708"/>
          </pc:sldLayoutMkLst>
        </pc:sldLayoutChg>
        <pc:sldLayoutChg chg="setBg">
          <pc:chgData name="Andy Acreman" userId="05415c4dcfc197a9" providerId="LiveId" clId="{62F8CAEA-8F4D-4930-A11D-C0543056CF84}" dt="2025-11-17T20:54:29.277" v="461"/>
          <pc:sldLayoutMkLst>
            <pc:docMk/>
            <pc:sldMasterMk cId="0" sldId="2147483684"/>
            <pc:sldLayoutMk cId="1241661131" sldId="2147483709"/>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3B6A85D-F622-4717-82DC-76FDE38E2ADA}"/>
              </a:ext>
            </a:extLst>
          </p:cNvPr>
          <p:cNvSpPr>
            <a:spLocks noGrp="1"/>
          </p:cNvSpPr>
          <p:nvPr>
            <p:ph type="hdr" sz="quarter"/>
          </p:nvPr>
        </p:nvSpPr>
        <p:spPr>
          <a:xfrm>
            <a:off x="0" y="0"/>
            <a:ext cx="2971800" cy="487363"/>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a:extLst>
              <a:ext uri="{FF2B5EF4-FFF2-40B4-BE49-F238E27FC236}">
                <a16:creationId xmlns:a16="http://schemas.microsoft.com/office/drawing/2014/main" id="{F9908FBE-C02E-4653-9666-260B3B1CDAD0}"/>
              </a:ext>
            </a:extLst>
          </p:cNvPr>
          <p:cNvSpPr>
            <a:spLocks noGrp="1"/>
          </p:cNvSpPr>
          <p:nvPr>
            <p:ph type="dt" sz="quarter" idx="1"/>
          </p:nvPr>
        </p:nvSpPr>
        <p:spPr>
          <a:xfrm>
            <a:off x="3883025" y="0"/>
            <a:ext cx="2971800" cy="487363"/>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7067F625-86DE-4A5D-BFD7-0F877C6927E1}" type="datetimeFigureOut">
              <a:rPr lang="en-US"/>
              <a:pPr>
                <a:defRPr/>
              </a:pPr>
              <a:t>11/17/2025</a:t>
            </a:fld>
            <a:endParaRPr lang="en-GB"/>
          </a:p>
        </p:txBody>
      </p:sp>
      <p:sp>
        <p:nvSpPr>
          <p:cNvPr id="4" name="Footer Placeholder 3">
            <a:extLst>
              <a:ext uri="{FF2B5EF4-FFF2-40B4-BE49-F238E27FC236}">
                <a16:creationId xmlns:a16="http://schemas.microsoft.com/office/drawing/2014/main" id="{7E1F1304-852E-421F-A264-600422BDAB93}"/>
              </a:ext>
            </a:extLst>
          </p:cNvPr>
          <p:cNvSpPr>
            <a:spLocks noGrp="1"/>
          </p:cNvSpPr>
          <p:nvPr>
            <p:ph type="ftr" sz="quarter" idx="2"/>
          </p:nvPr>
        </p:nvSpPr>
        <p:spPr>
          <a:xfrm>
            <a:off x="0" y="9261475"/>
            <a:ext cx="2971800" cy="487363"/>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5" name="Slide Number Placeholder 4">
            <a:extLst>
              <a:ext uri="{FF2B5EF4-FFF2-40B4-BE49-F238E27FC236}">
                <a16:creationId xmlns:a16="http://schemas.microsoft.com/office/drawing/2014/main" id="{C63D464F-87B2-43FE-9605-25AF559A99BD}"/>
              </a:ext>
            </a:extLst>
          </p:cNvPr>
          <p:cNvSpPr>
            <a:spLocks noGrp="1"/>
          </p:cNvSpPr>
          <p:nvPr>
            <p:ph type="sldNum" sz="quarter" idx="3"/>
          </p:nvPr>
        </p:nvSpPr>
        <p:spPr>
          <a:xfrm>
            <a:off x="3883025" y="9261475"/>
            <a:ext cx="2971800" cy="487363"/>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F7B8B2D8-885F-4785-8BCC-D59F54532BA1}" type="slidenum">
              <a:rPr lang="en-GB" altLang="fr-FR"/>
              <a:pPr/>
              <a:t>‹#›</a:t>
            </a:fld>
            <a:endParaRPr lang="en-GB" alt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FC248D2-F0FB-46E1-BA81-1AD81576690F}"/>
              </a:ext>
            </a:extLst>
          </p:cNvPr>
          <p:cNvSpPr>
            <a:spLocks noGrp="1"/>
          </p:cNvSpPr>
          <p:nvPr>
            <p:ph type="hdr" sz="quarter"/>
          </p:nvPr>
        </p:nvSpPr>
        <p:spPr>
          <a:xfrm>
            <a:off x="0" y="0"/>
            <a:ext cx="2971800" cy="487363"/>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a:extLst>
              <a:ext uri="{FF2B5EF4-FFF2-40B4-BE49-F238E27FC236}">
                <a16:creationId xmlns:a16="http://schemas.microsoft.com/office/drawing/2014/main" id="{2C08EC78-0ADD-45CF-806A-B5FA622F0C5E}"/>
              </a:ext>
            </a:extLst>
          </p:cNvPr>
          <p:cNvSpPr>
            <a:spLocks noGrp="1"/>
          </p:cNvSpPr>
          <p:nvPr>
            <p:ph type="dt" idx="1"/>
          </p:nvPr>
        </p:nvSpPr>
        <p:spPr>
          <a:xfrm>
            <a:off x="3883025" y="0"/>
            <a:ext cx="2971800" cy="487363"/>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073624A5-7D77-4425-893E-D1F5CA03A9BD}" type="datetimeFigureOut">
              <a:rPr lang="en-US"/>
              <a:pPr>
                <a:defRPr/>
              </a:pPr>
              <a:t>11/17/2025</a:t>
            </a:fld>
            <a:endParaRPr lang="en-GB"/>
          </a:p>
        </p:txBody>
      </p:sp>
      <p:sp>
        <p:nvSpPr>
          <p:cNvPr id="4" name="Slide Image Placeholder 3">
            <a:extLst>
              <a:ext uri="{FF2B5EF4-FFF2-40B4-BE49-F238E27FC236}">
                <a16:creationId xmlns:a16="http://schemas.microsoft.com/office/drawing/2014/main" id="{0826DF80-C736-4431-B43D-366F50694187}"/>
              </a:ext>
            </a:extLst>
          </p:cNvPr>
          <p:cNvSpPr>
            <a:spLocks noGrp="1" noRot="1" noChangeAspect="1"/>
          </p:cNvSpPr>
          <p:nvPr>
            <p:ph type="sldImg" idx="2"/>
          </p:nvPr>
        </p:nvSpPr>
        <p:spPr>
          <a:xfrm>
            <a:off x="992188" y="731838"/>
            <a:ext cx="4872037" cy="3656012"/>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9D39B8DE-D45C-49C5-AF9D-A9A08E2A52C6}"/>
              </a:ext>
            </a:extLst>
          </p:cNvPr>
          <p:cNvSpPr>
            <a:spLocks noGrp="1"/>
          </p:cNvSpPr>
          <p:nvPr>
            <p:ph type="body" sz="quarter" idx="3"/>
          </p:nvPr>
        </p:nvSpPr>
        <p:spPr>
          <a:xfrm>
            <a:off x="685800" y="4630738"/>
            <a:ext cx="5484813" cy="438785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31761D3A-FD7A-48AA-9F0E-F722A79D9CE7}"/>
              </a:ext>
            </a:extLst>
          </p:cNvPr>
          <p:cNvSpPr>
            <a:spLocks noGrp="1"/>
          </p:cNvSpPr>
          <p:nvPr>
            <p:ph type="ftr" sz="quarter" idx="4"/>
          </p:nvPr>
        </p:nvSpPr>
        <p:spPr>
          <a:xfrm>
            <a:off x="0" y="9261475"/>
            <a:ext cx="2971800" cy="487363"/>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a:extLst>
              <a:ext uri="{FF2B5EF4-FFF2-40B4-BE49-F238E27FC236}">
                <a16:creationId xmlns:a16="http://schemas.microsoft.com/office/drawing/2014/main" id="{55C0D021-ED2D-46FB-940B-5CF0BBD039F1}"/>
              </a:ext>
            </a:extLst>
          </p:cNvPr>
          <p:cNvSpPr>
            <a:spLocks noGrp="1"/>
          </p:cNvSpPr>
          <p:nvPr>
            <p:ph type="sldNum" sz="quarter" idx="5"/>
          </p:nvPr>
        </p:nvSpPr>
        <p:spPr>
          <a:xfrm>
            <a:off x="3883025" y="9261475"/>
            <a:ext cx="2971800" cy="487363"/>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C2A833A3-D3CF-471C-B044-1B37DF462985}" type="slidenum">
              <a:rPr lang="en-GB" altLang="fr-FR"/>
              <a:pPr/>
              <a:t>‹#›</a:t>
            </a:fld>
            <a:endParaRPr lang="en-GB" altLang="fr-F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encountersnetwork.com/"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F0C0A748-AE5F-4B74-9D02-8E3C9A3504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7D08003C-8CEE-435D-97CE-D58FC0997AF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fr-FR" sz="1400" dirty="0"/>
          </a:p>
          <a:p>
            <a:pPr>
              <a:spcBef>
                <a:spcPct val="0"/>
              </a:spcBef>
            </a:pPr>
            <a:endParaRPr lang="en-GB" altLang="fr-FR" sz="1400" dirty="0"/>
          </a:p>
        </p:txBody>
      </p:sp>
      <p:sp>
        <p:nvSpPr>
          <p:cNvPr id="25604" name="Slide Number Placeholder 3">
            <a:extLst>
              <a:ext uri="{FF2B5EF4-FFF2-40B4-BE49-F238E27FC236}">
                <a16:creationId xmlns:a16="http://schemas.microsoft.com/office/drawing/2014/main" id="{CBE34626-D7F6-4748-9564-D60ACD86603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69391773-634F-4ED6-8BF2-AF624B86D66C}" type="slidenum">
              <a:rPr lang="en-GB" altLang="fr-FR">
                <a:latin typeface="Calibri" panose="020F0502020204030204" pitchFamily="34" charset="0"/>
              </a:rPr>
              <a:pPr/>
              <a:t>1</a:t>
            </a:fld>
            <a:endParaRPr lang="en-GB" altLang="fr-FR">
              <a:latin typeface="Calibri" panose="020F0502020204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GB" sz="1400" i="1" dirty="0"/>
              <a:t>“If the whole church comes together and </a:t>
            </a:r>
            <a:r>
              <a:rPr lang="en-GB" sz="1400" b="1" i="1" dirty="0">
                <a:solidFill>
                  <a:srgbClr val="FF0000"/>
                </a:solidFill>
              </a:rPr>
              <a:t>everyone speaks in tongues…”  </a:t>
            </a:r>
            <a:r>
              <a:rPr lang="en-GB" sz="1400" i="0" dirty="0"/>
              <a:t>Paul wouldn’t warn us against doing something that was impossible – and if only a few people in the church were </a:t>
            </a:r>
            <a:r>
              <a:rPr lang="en-GB" sz="1400" i="1" dirty="0"/>
              <a:t>able </a:t>
            </a:r>
            <a:r>
              <a:rPr lang="en-GB" sz="1400" i="0" dirty="0"/>
              <a:t>to speak in tongues, then this warning would be unnecessary.  So, everyone </a:t>
            </a:r>
            <a:r>
              <a:rPr lang="en-GB" sz="1400" b="1" i="1" dirty="0"/>
              <a:t>can</a:t>
            </a:r>
            <a:r>
              <a:rPr lang="en-GB" sz="1400" i="1" dirty="0"/>
              <a:t> </a:t>
            </a:r>
            <a:r>
              <a:rPr lang="en-GB" sz="1400" i="0" dirty="0"/>
              <a:t>exercise this gift of tongues, but usually shouldn’t altogether, especially if there are unsaved people present.  </a:t>
            </a:r>
          </a:p>
          <a:p>
            <a:pPr marL="285750" indent="-285750">
              <a:buFont typeface="Arial" panose="020B0604020202020204" pitchFamily="34" charset="0"/>
              <a:buChar char="•"/>
            </a:pPr>
            <a:endParaRPr lang="en-GB" sz="1400" i="0" dirty="0"/>
          </a:p>
          <a:p>
            <a:pPr marL="285750" indent="-285750">
              <a:buFont typeface="Arial" panose="020B0604020202020204" pitchFamily="34" charset="0"/>
              <a:buChar char="•"/>
            </a:pPr>
            <a:r>
              <a:rPr lang="en-GB" sz="1400" i="0" dirty="0"/>
              <a:t>In similar fashion, Paul expects that all believers will be able to use the gift of prophecy – and sometimes </a:t>
            </a:r>
            <a:r>
              <a:rPr lang="en-GB" sz="1400" i="1" dirty="0"/>
              <a:t>can</a:t>
            </a:r>
            <a:r>
              <a:rPr lang="en-GB" sz="1400" i="0" dirty="0"/>
              <a:t> use this altogether on these occasions – because it is in a language that unbelievers or enquirers can understand.  Prophecy is very </a:t>
            </a:r>
            <a:r>
              <a:rPr lang="en-GB" sz="1400" i="0" dirty="0" err="1"/>
              <a:t>very</a:t>
            </a:r>
            <a:r>
              <a:rPr lang="en-GB" sz="1400" i="0" dirty="0"/>
              <a:t> effective in evangelism!</a:t>
            </a:r>
            <a:endParaRPr lang="en-GB" sz="1400" i="1" dirty="0"/>
          </a:p>
          <a:p>
            <a:pPr marL="285750" indent="-285750">
              <a:buFont typeface="Arial" panose="020B0604020202020204" pitchFamily="34" charset="0"/>
              <a:buChar char="•"/>
            </a:pPr>
            <a:endParaRPr lang="en-GB" sz="1400" dirty="0"/>
          </a:p>
        </p:txBody>
      </p:sp>
      <p:sp>
        <p:nvSpPr>
          <p:cNvPr id="4" name="Slide Number Placeholder 3"/>
          <p:cNvSpPr>
            <a:spLocks noGrp="1"/>
          </p:cNvSpPr>
          <p:nvPr>
            <p:ph type="sldNum" sz="quarter" idx="5"/>
          </p:nvPr>
        </p:nvSpPr>
        <p:spPr/>
        <p:txBody>
          <a:bodyPr/>
          <a:lstStyle/>
          <a:p>
            <a:fld id="{C2A833A3-D3CF-471C-B044-1B37DF462985}" type="slidenum">
              <a:rPr lang="en-GB" altLang="fr-FR" smtClean="0"/>
              <a:pPr/>
              <a:t>10</a:t>
            </a:fld>
            <a:endParaRPr lang="en-GB" altLang="fr-FR"/>
          </a:p>
        </p:txBody>
      </p:sp>
    </p:spTree>
    <p:extLst>
      <p:ext uri="{BB962C8B-B14F-4D97-AF65-F5344CB8AC3E}">
        <p14:creationId xmlns:p14="http://schemas.microsoft.com/office/powerpoint/2010/main" val="38693128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GB" sz="1400" dirty="0"/>
              <a:t>What should our meetings look like?</a:t>
            </a:r>
          </a:p>
          <a:p>
            <a:pPr marL="285750" indent="-285750">
              <a:buFont typeface="Arial" panose="020B0604020202020204" pitchFamily="34" charset="0"/>
              <a:buChar char="•"/>
            </a:pPr>
            <a:r>
              <a:rPr lang="en-GB" sz="1400" dirty="0"/>
              <a:t>A mix of various gifts of the Spirit will be exercised, including…</a:t>
            </a:r>
          </a:p>
          <a:p>
            <a:pPr marL="285750" indent="-285750">
              <a:buFont typeface="Arial" panose="020B0604020202020204" pitchFamily="34" charset="0"/>
              <a:buChar char="•"/>
            </a:pPr>
            <a:r>
              <a:rPr lang="en-GB" sz="1400" dirty="0"/>
              <a:t>Public Tongues and their Interpretation</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dirty="0"/>
              <a:t>Limited to about 3, to avoid ‘overkill’.</a:t>
            </a:r>
          </a:p>
          <a:p>
            <a:pPr marL="285750" indent="-285750">
              <a:buFont typeface="Arial" panose="020B0604020202020204" pitchFamily="34" charset="0"/>
              <a:buChar char="•"/>
            </a:pPr>
            <a:r>
              <a:rPr lang="en-GB" sz="1400" dirty="0"/>
              <a:t>Limited to meetings where a known Interpreter is present or where the tongues speaker must interpret himself/herself</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dirty="0"/>
              <a:t>Orderliness:  In most UK churches today, we would be really </a:t>
            </a:r>
            <a:r>
              <a:rPr lang="en-GB" sz="1400" i="1" dirty="0"/>
              <a:t>delighted </a:t>
            </a:r>
            <a:r>
              <a:rPr lang="en-GB" sz="1400" i="0" dirty="0"/>
              <a:t>if there was any chance of some disorderly riot of spiritual manifestation!</a:t>
            </a:r>
          </a:p>
        </p:txBody>
      </p:sp>
      <p:sp>
        <p:nvSpPr>
          <p:cNvPr id="4" name="Slide Number Placeholder 3"/>
          <p:cNvSpPr>
            <a:spLocks noGrp="1"/>
          </p:cNvSpPr>
          <p:nvPr>
            <p:ph type="sldNum" sz="quarter" idx="5"/>
          </p:nvPr>
        </p:nvSpPr>
        <p:spPr/>
        <p:txBody>
          <a:bodyPr/>
          <a:lstStyle/>
          <a:p>
            <a:fld id="{C2A833A3-D3CF-471C-B044-1B37DF462985}" type="slidenum">
              <a:rPr lang="en-GB" altLang="fr-FR" smtClean="0"/>
              <a:pPr/>
              <a:t>11</a:t>
            </a:fld>
            <a:endParaRPr lang="en-GB" altLang="fr-FR"/>
          </a:p>
        </p:txBody>
      </p:sp>
    </p:spTree>
    <p:extLst>
      <p:ext uri="{BB962C8B-B14F-4D97-AF65-F5344CB8AC3E}">
        <p14:creationId xmlns:p14="http://schemas.microsoft.com/office/powerpoint/2010/main" val="534311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GB" sz="1400" dirty="0"/>
              <a:t>A couple more things about tongues:  Back to 1 Corinthians 13:  Tongues can be in </a:t>
            </a:r>
            <a:r>
              <a:rPr lang="en-GB" sz="1400" b="1" dirty="0"/>
              <a:t>human</a:t>
            </a:r>
            <a:r>
              <a:rPr lang="en-GB" sz="1400" dirty="0"/>
              <a:t> </a:t>
            </a:r>
            <a:r>
              <a:rPr lang="en-GB" sz="1400" i="1" dirty="0"/>
              <a:t>or</a:t>
            </a:r>
            <a:r>
              <a:rPr lang="en-GB" sz="1400" dirty="0"/>
              <a:t> </a:t>
            </a:r>
            <a:r>
              <a:rPr lang="en-GB" sz="1400" b="1" dirty="0"/>
              <a:t>heavenly</a:t>
            </a:r>
            <a:r>
              <a:rPr lang="en-GB" sz="1400" dirty="0"/>
              <a:t> languages</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dirty="0"/>
              <a:t>We need to exercise a loving attitude, </a:t>
            </a:r>
            <a:r>
              <a:rPr lang="en-GB" sz="1400" i="1" dirty="0"/>
              <a:t>not</a:t>
            </a:r>
            <a:r>
              <a:rPr lang="en-GB" sz="1400" dirty="0"/>
              <a:t> some kind of competitive spirit!</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dirty="0"/>
              <a:t>These gifts are for </a:t>
            </a:r>
            <a:r>
              <a:rPr lang="en-GB" sz="1400" i="1" dirty="0"/>
              <a:t>this </a:t>
            </a:r>
            <a:r>
              <a:rPr lang="en-GB" sz="1400" i="0" dirty="0"/>
              <a:t>age only, </a:t>
            </a:r>
            <a:r>
              <a:rPr lang="en-GB" sz="1400" i="1" dirty="0"/>
              <a:t>not </a:t>
            </a:r>
            <a:r>
              <a:rPr lang="en-GB" sz="1400" i="0" dirty="0"/>
              <a:t>the Age to Come</a:t>
            </a:r>
          </a:p>
          <a:p>
            <a:pPr marL="285750" indent="-285750">
              <a:buFont typeface="Arial" panose="020B0604020202020204" pitchFamily="34" charset="0"/>
              <a:buChar char="•"/>
            </a:pPr>
            <a:endParaRPr lang="en-GB" sz="1400" i="0" dirty="0"/>
          </a:p>
          <a:p>
            <a:pPr marL="285750" indent="-285750">
              <a:buFont typeface="Arial" panose="020B0604020202020204" pitchFamily="34" charset="0"/>
              <a:buChar char="•"/>
            </a:pPr>
            <a:r>
              <a:rPr lang="en-GB" sz="1400" i="0" dirty="0"/>
              <a:t>Let’s summarise what each of these gifts is (Peter Butt’s definition)…</a:t>
            </a:r>
          </a:p>
        </p:txBody>
      </p:sp>
      <p:sp>
        <p:nvSpPr>
          <p:cNvPr id="4" name="Slide Number Placeholder 3"/>
          <p:cNvSpPr>
            <a:spLocks noGrp="1"/>
          </p:cNvSpPr>
          <p:nvPr>
            <p:ph type="sldNum" sz="quarter" idx="5"/>
          </p:nvPr>
        </p:nvSpPr>
        <p:spPr/>
        <p:txBody>
          <a:bodyPr/>
          <a:lstStyle/>
          <a:p>
            <a:fld id="{C2A833A3-D3CF-471C-B044-1B37DF462985}" type="slidenum">
              <a:rPr lang="en-GB" altLang="fr-FR" smtClean="0"/>
              <a:pPr/>
              <a:t>12</a:t>
            </a:fld>
            <a:endParaRPr lang="en-GB" altLang="fr-FR"/>
          </a:p>
        </p:txBody>
      </p:sp>
    </p:spTree>
    <p:extLst>
      <p:ext uri="{BB962C8B-B14F-4D97-AF65-F5344CB8AC3E}">
        <p14:creationId xmlns:p14="http://schemas.microsoft.com/office/powerpoint/2010/main" val="2359003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8BB8C662-0F71-4261-AF91-407EEAC4FB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F17F011-886B-4A39-B182-567372E658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dirty="0"/>
              <a:t>Here are some examples of tongues being used directly in evangelism, in addition to our earlier Pentecost example…</a:t>
            </a:r>
          </a:p>
        </p:txBody>
      </p:sp>
      <p:sp>
        <p:nvSpPr>
          <p:cNvPr id="26628" name="Slide Number Placeholder 3">
            <a:extLst>
              <a:ext uri="{FF2B5EF4-FFF2-40B4-BE49-F238E27FC236}">
                <a16:creationId xmlns:a16="http://schemas.microsoft.com/office/drawing/2014/main" id="{4FD2A336-F8A8-4776-8A55-A5CA39DBDC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51717" indent="-289122">
              <a:defRPr>
                <a:solidFill>
                  <a:schemeClr val="tx1"/>
                </a:solidFill>
                <a:latin typeface="Constantia" panose="02030602050306030303" pitchFamily="18" charset="0"/>
              </a:defRPr>
            </a:lvl2pPr>
            <a:lvl3pPr marL="1156487" indent="-231297">
              <a:defRPr>
                <a:solidFill>
                  <a:schemeClr val="tx1"/>
                </a:solidFill>
                <a:latin typeface="Constantia" panose="02030602050306030303" pitchFamily="18" charset="0"/>
              </a:defRPr>
            </a:lvl3pPr>
            <a:lvl4pPr marL="1619082" indent="-231297">
              <a:defRPr>
                <a:solidFill>
                  <a:schemeClr val="tx1"/>
                </a:solidFill>
                <a:latin typeface="Constantia" panose="02030602050306030303" pitchFamily="18" charset="0"/>
              </a:defRPr>
            </a:lvl4pPr>
            <a:lvl5pPr marL="2081677" indent="-231297">
              <a:defRPr>
                <a:solidFill>
                  <a:schemeClr val="tx1"/>
                </a:solidFill>
                <a:latin typeface="Constantia" panose="02030602050306030303" pitchFamily="18" charset="0"/>
              </a:defRPr>
            </a:lvl5pPr>
            <a:lvl6pPr marL="2544272" indent="-231297" fontAlgn="base">
              <a:spcBef>
                <a:spcPct val="0"/>
              </a:spcBef>
              <a:spcAft>
                <a:spcPct val="0"/>
              </a:spcAft>
              <a:defRPr>
                <a:solidFill>
                  <a:schemeClr val="tx1"/>
                </a:solidFill>
                <a:latin typeface="Constantia" panose="02030602050306030303" pitchFamily="18" charset="0"/>
              </a:defRPr>
            </a:lvl6pPr>
            <a:lvl7pPr marL="3006867" indent="-231297" fontAlgn="base">
              <a:spcBef>
                <a:spcPct val="0"/>
              </a:spcBef>
              <a:spcAft>
                <a:spcPct val="0"/>
              </a:spcAft>
              <a:defRPr>
                <a:solidFill>
                  <a:schemeClr val="tx1"/>
                </a:solidFill>
                <a:latin typeface="Constantia" panose="02030602050306030303" pitchFamily="18" charset="0"/>
              </a:defRPr>
            </a:lvl7pPr>
            <a:lvl8pPr marL="3469462" indent="-231297" fontAlgn="base">
              <a:spcBef>
                <a:spcPct val="0"/>
              </a:spcBef>
              <a:spcAft>
                <a:spcPct val="0"/>
              </a:spcAft>
              <a:defRPr>
                <a:solidFill>
                  <a:schemeClr val="tx1"/>
                </a:solidFill>
                <a:latin typeface="Constantia" panose="02030602050306030303" pitchFamily="18" charset="0"/>
              </a:defRPr>
            </a:lvl8pPr>
            <a:lvl9pPr marL="3932057" indent="-231297"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13</a:t>
            </a:fld>
            <a:endParaRPr lang="en-GB" altLang="fr-FR">
              <a:latin typeface="Calibri" panose="020F0502020204030204" pitchFamily="34" charset="0"/>
            </a:endParaRPr>
          </a:p>
        </p:txBody>
      </p:sp>
    </p:spTree>
    <p:extLst>
      <p:ext uri="{BB962C8B-B14F-4D97-AF65-F5344CB8AC3E}">
        <p14:creationId xmlns:p14="http://schemas.microsoft.com/office/powerpoint/2010/main" val="31297797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8BB8C662-0F71-4261-AF91-407EEAC4FB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F17F011-886B-4A39-B182-567372E658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fr-FR"/>
          </a:p>
        </p:txBody>
      </p:sp>
      <p:sp>
        <p:nvSpPr>
          <p:cNvPr id="26628" name="Slide Number Placeholder 3">
            <a:extLst>
              <a:ext uri="{FF2B5EF4-FFF2-40B4-BE49-F238E27FC236}">
                <a16:creationId xmlns:a16="http://schemas.microsoft.com/office/drawing/2014/main" id="{4FD2A336-F8A8-4776-8A55-A5CA39DBDC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51717" indent="-289122">
              <a:defRPr>
                <a:solidFill>
                  <a:schemeClr val="tx1"/>
                </a:solidFill>
                <a:latin typeface="Constantia" panose="02030602050306030303" pitchFamily="18" charset="0"/>
              </a:defRPr>
            </a:lvl2pPr>
            <a:lvl3pPr marL="1156487" indent="-231297">
              <a:defRPr>
                <a:solidFill>
                  <a:schemeClr val="tx1"/>
                </a:solidFill>
                <a:latin typeface="Constantia" panose="02030602050306030303" pitchFamily="18" charset="0"/>
              </a:defRPr>
            </a:lvl3pPr>
            <a:lvl4pPr marL="1619082" indent="-231297">
              <a:defRPr>
                <a:solidFill>
                  <a:schemeClr val="tx1"/>
                </a:solidFill>
                <a:latin typeface="Constantia" panose="02030602050306030303" pitchFamily="18" charset="0"/>
              </a:defRPr>
            </a:lvl4pPr>
            <a:lvl5pPr marL="2081677" indent="-231297">
              <a:defRPr>
                <a:solidFill>
                  <a:schemeClr val="tx1"/>
                </a:solidFill>
                <a:latin typeface="Constantia" panose="02030602050306030303" pitchFamily="18" charset="0"/>
              </a:defRPr>
            </a:lvl5pPr>
            <a:lvl6pPr marL="2544272" indent="-231297" fontAlgn="base">
              <a:spcBef>
                <a:spcPct val="0"/>
              </a:spcBef>
              <a:spcAft>
                <a:spcPct val="0"/>
              </a:spcAft>
              <a:defRPr>
                <a:solidFill>
                  <a:schemeClr val="tx1"/>
                </a:solidFill>
                <a:latin typeface="Constantia" panose="02030602050306030303" pitchFamily="18" charset="0"/>
              </a:defRPr>
            </a:lvl6pPr>
            <a:lvl7pPr marL="3006867" indent="-231297" fontAlgn="base">
              <a:spcBef>
                <a:spcPct val="0"/>
              </a:spcBef>
              <a:spcAft>
                <a:spcPct val="0"/>
              </a:spcAft>
              <a:defRPr>
                <a:solidFill>
                  <a:schemeClr val="tx1"/>
                </a:solidFill>
                <a:latin typeface="Constantia" panose="02030602050306030303" pitchFamily="18" charset="0"/>
              </a:defRPr>
            </a:lvl7pPr>
            <a:lvl8pPr marL="3469462" indent="-231297" fontAlgn="base">
              <a:spcBef>
                <a:spcPct val="0"/>
              </a:spcBef>
              <a:spcAft>
                <a:spcPct val="0"/>
              </a:spcAft>
              <a:defRPr>
                <a:solidFill>
                  <a:schemeClr val="tx1"/>
                </a:solidFill>
                <a:latin typeface="Constantia" panose="02030602050306030303" pitchFamily="18" charset="0"/>
              </a:defRPr>
            </a:lvl8pPr>
            <a:lvl9pPr marL="3932057" indent="-231297"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14</a:t>
            </a:fld>
            <a:endParaRPr lang="en-GB" altLang="fr-FR">
              <a:latin typeface="Calibri" panose="020F0502020204030204" pitchFamily="34" charset="0"/>
            </a:endParaRPr>
          </a:p>
        </p:txBody>
      </p:sp>
    </p:spTree>
    <p:extLst>
      <p:ext uri="{BB962C8B-B14F-4D97-AF65-F5344CB8AC3E}">
        <p14:creationId xmlns:p14="http://schemas.microsoft.com/office/powerpoint/2010/main" val="41995154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8BB8C662-0F71-4261-AF91-407EEAC4FB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F17F011-886B-4A39-B182-567372E658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dirty="0"/>
              <a:t>This was described in Jackie Pullinger’s biography: “Chasing the Dragon” pages 57 – 63.</a:t>
            </a:r>
          </a:p>
        </p:txBody>
      </p:sp>
      <p:sp>
        <p:nvSpPr>
          <p:cNvPr id="26628" name="Slide Number Placeholder 3">
            <a:extLst>
              <a:ext uri="{FF2B5EF4-FFF2-40B4-BE49-F238E27FC236}">
                <a16:creationId xmlns:a16="http://schemas.microsoft.com/office/drawing/2014/main" id="{4FD2A336-F8A8-4776-8A55-A5CA39DBDC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51717" indent="-289122">
              <a:defRPr>
                <a:solidFill>
                  <a:schemeClr val="tx1"/>
                </a:solidFill>
                <a:latin typeface="Constantia" panose="02030602050306030303" pitchFamily="18" charset="0"/>
              </a:defRPr>
            </a:lvl2pPr>
            <a:lvl3pPr marL="1156487" indent="-231297">
              <a:defRPr>
                <a:solidFill>
                  <a:schemeClr val="tx1"/>
                </a:solidFill>
                <a:latin typeface="Constantia" panose="02030602050306030303" pitchFamily="18" charset="0"/>
              </a:defRPr>
            </a:lvl3pPr>
            <a:lvl4pPr marL="1619082" indent="-231297">
              <a:defRPr>
                <a:solidFill>
                  <a:schemeClr val="tx1"/>
                </a:solidFill>
                <a:latin typeface="Constantia" panose="02030602050306030303" pitchFamily="18" charset="0"/>
              </a:defRPr>
            </a:lvl4pPr>
            <a:lvl5pPr marL="2081677" indent="-231297">
              <a:defRPr>
                <a:solidFill>
                  <a:schemeClr val="tx1"/>
                </a:solidFill>
                <a:latin typeface="Constantia" panose="02030602050306030303" pitchFamily="18" charset="0"/>
              </a:defRPr>
            </a:lvl5pPr>
            <a:lvl6pPr marL="2544272" indent="-231297" fontAlgn="base">
              <a:spcBef>
                <a:spcPct val="0"/>
              </a:spcBef>
              <a:spcAft>
                <a:spcPct val="0"/>
              </a:spcAft>
              <a:defRPr>
                <a:solidFill>
                  <a:schemeClr val="tx1"/>
                </a:solidFill>
                <a:latin typeface="Constantia" panose="02030602050306030303" pitchFamily="18" charset="0"/>
              </a:defRPr>
            </a:lvl6pPr>
            <a:lvl7pPr marL="3006867" indent="-231297" fontAlgn="base">
              <a:spcBef>
                <a:spcPct val="0"/>
              </a:spcBef>
              <a:spcAft>
                <a:spcPct val="0"/>
              </a:spcAft>
              <a:defRPr>
                <a:solidFill>
                  <a:schemeClr val="tx1"/>
                </a:solidFill>
                <a:latin typeface="Constantia" panose="02030602050306030303" pitchFamily="18" charset="0"/>
              </a:defRPr>
            </a:lvl7pPr>
            <a:lvl8pPr marL="3469462" indent="-231297" fontAlgn="base">
              <a:spcBef>
                <a:spcPct val="0"/>
              </a:spcBef>
              <a:spcAft>
                <a:spcPct val="0"/>
              </a:spcAft>
              <a:defRPr>
                <a:solidFill>
                  <a:schemeClr val="tx1"/>
                </a:solidFill>
                <a:latin typeface="Constantia" panose="02030602050306030303" pitchFamily="18" charset="0"/>
              </a:defRPr>
            </a:lvl8pPr>
            <a:lvl9pPr marL="3932057" indent="-231297"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15</a:t>
            </a:fld>
            <a:endParaRPr lang="en-GB" altLang="fr-FR">
              <a:latin typeface="Calibri" panose="020F0502020204030204" pitchFamily="34" charset="0"/>
            </a:endParaRPr>
          </a:p>
        </p:txBody>
      </p:sp>
    </p:spTree>
    <p:extLst>
      <p:ext uri="{BB962C8B-B14F-4D97-AF65-F5344CB8AC3E}">
        <p14:creationId xmlns:p14="http://schemas.microsoft.com/office/powerpoint/2010/main" val="34327699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8BB8C662-0F71-4261-AF91-407EEAC4FB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F17F011-886B-4A39-B182-567372E658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fr-FR"/>
          </a:p>
        </p:txBody>
      </p:sp>
      <p:sp>
        <p:nvSpPr>
          <p:cNvPr id="26628" name="Slide Number Placeholder 3">
            <a:extLst>
              <a:ext uri="{FF2B5EF4-FFF2-40B4-BE49-F238E27FC236}">
                <a16:creationId xmlns:a16="http://schemas.microsoft.com/office/drawing/2014/main" id="{4FD2A336-F8A8-4776-8A55-A5CA39DBDC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51717" indent="-289122">
              <a:defRPr>
                <a:solidFill>
                  <a:schemeClr val="tx1"/>
                </a:solidFill>
                <a:latin typeface="Constantia" panose="02030602050306030303" pitchFamily="18" charset="0"/>
              </a:defRPr>
            </a:lvl2pPr>
            <a:lvl3pPr marL="1156487" indent="-231297">
              <a:defRPr>
                <a:solidFill>
                  <a:schemeClr val="tx1"/>
                </a:solidFill>
                <a:latin typeface="Constantia" panose="02030602050306030303" pitchFamily="18" charset="0"/>
              </a:defRPr>
            </a:lvl3pPr>
            <a:lvl4pPr marL="1619082" indent="-231297">
              <a:defRPr>
                <a:solidFill>
                  <a:schemeClr val="tx1"/>
                </a:solidFill>
                <a:latin typeface="Constantia" panose="02030602050306030303" pitchFamily="18" charset="0"/>
              </a:defRPr>
            </a:lvl4pPr>
            <a:lvl5pPr marL="2081677" indent="-231297">
              <a:defRPr>
                <a:solidFill>
                  <a:schemeClr val="tx1"/>
                </a:solidFill>
                <a:latin typeface="Constantia" panose="02030602050306030303" pitchFamily="18" charset="0"/>
              </a:defRPr>
            </a:lvl5pPr>
            <a:lvl6pPr marL="2544272" indent="-231297" fontAlgn="base">
              <a:spcBef>
                <a:spcPct val="0"/>
              </a:spcBef>
              <a:spcAft>
                <a:spcPct val="0"/>
              </a:spcAft>
              <a:defRPr>
                <a:solidFill>
                  <a:schemeClr val="tx1"/>
                </a:solidFill>
                <a:latin typeface="Constantia" panose="02030602050306030303" pitchFamily="18" charset="0"/>
              </a:defRPr>
            </a:lvl6pPr>
            <a:lvl7pPr marL="3006867" indent="-231297" fontAlgn="base">
              <a:spcBef>
                <a:spcPct val="0"/>
              </a:spcBef>
              <a:spcAft>
                <a:spcPct val="0"/>
              </a:spcAft>
              <a:defRPr>
                <a:solidFill>
                  <a:schemeClr val="tx1"/>
                </a:solidFill>
                <a:latin typeface="Constantia" panose="02030602050306030303" pitchFamily="18" charset="0"/>
              </a:defRPr>
            </a:lvl7pPr>
            <a:lvl8pPr marL="3469462" indent="-231297" fontAlgn="base">
              <a:spcBef>
                <a:spcPct val="0"/>
              </a:spcBef>
              <a:spcAft>
                <a:spcPct val="0"/>
              </a:spcAft>
              <a:defRPr>
                <a:solidFill>
                  <a:schemeClr val="tx1"/>
                </a:solidFill>
                <a:latin typeface="Constantia" panose="02030602050306030303" pitchFamily="18" charset="0"/>
              </a:defRPr>
            </a:lvl8pPr>
            <a:lvl9pPr marL="3932057" indent="-231297"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16</a:t>
            </a:fld>
            <a:endParaRPr lang="en-GB" altLang="fr-FR">
              <a:latin typeface="Calibri" panose="020F0502020204030204" pitchFamily="34" charset="0"/>
            </a:endParaRPr>
          </a:p>
        </p:txBody>
      </p:sp>
    </p:spTree>
    <p:extLst>
      <p:ext uri="{BB962C8B-B14F-4D97-AF65-F5344CB8AC3E}">
        <p14:creationId xmlns:p14="http://schemas.microsoft.com/office/powerpoint/2010/main" val="162654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D795B-05FC-68C9-ACD7-947314E59581}"/>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8F4B22A2-8213-620A-A940-61A2B75A39D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C5D4F4B8-F209-4B05-C0A7-EFFEB6848E5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dirty="0"/>
              <a:t>Praying in tongues is an absolutely vital part of our walk with God.  It is for us </a:t>
            </a:r>
            <a:r>
              <a:rPr lang="en-GB" altLang="fr-FR" sz="1400" i="1" dirty="0"/>
              <a:t>all </a:t>
            </a:r>
            <a:r>
              <a:rPr lang="en-GB" altLang="fr-FR" sz="1400" i="0" dirty="0"/>
              <a:t>to exercise.</a:t>
            </a:r>
          </a:p>
          <a:p>
            <a:pPr marL="285750" indent="-285750">
              <a:spcBef>
                <a:spcPct val="0"/>
              </a:spcBef>
              <a:buFont typeface="Arial" panose="020B0604020202020204" pitchFamily="34" charset="0"/>
              <a:buChar char="•"/>
            </a:pPr>
            <a:endParaRPr lang="en-GB" altLang="fr-FR" sz="1400" i="0" dirty="0"/>
          </a:p>
          <a:p>
            <a:pPr marL="285750" indent="-285750">
              <a:spcBef>
                <a:spcPct val="0"/>
              </a:spcBef>
              <a:buFont typeface="Arial" panose="020B0604020202020204" pitchFamily="34" charset="0"/>
              <a:buChar char="•"/>
            </a:pPr>
            <a:r>
              <a:rPr lang="en-GB" altLang="fr-FR" sz="1400" dirty="0"/>
              <a:t>If we are neglecting this gift, it may explain some shortcomings in our life and ministry, and perhaps a lack of fruitfulness</a:t>
            </a:r>
          </a:p>
          <a:p>
            <a:pPr marL="285750" indent="-285750">
              <a:spcBef>
                <a:spcPct val="0"/>
              </a:spcBef>
              <a:buFont typeface="Arial" panose="020B0604020202020204" pitchFamily="34" charset="0"/>
              <a:buChar char="•"/>
            </a:pPr>
            <a:endParaRPr lang="en-GB" altLang="fr-FR" sz="1400" dirty="0"/>
          </a:p>
          <a:p>
            <a:pPr marL="285750" indent="-285750">
              <a:spcBef>
                <a:spcPct val="0"/>
              </a:spcBef>
              <a:buFont typeface="Arial" panose="020B0604020202020204" pitchFamily="34" charset="0"/>
              <a:buChar char="•"/>
            </a:pPr>
            <a:r>
              <a:rPr lang="en-GB" altLang="fr-FR" sz="1400" dirty="0"/>
              <a:t>If we are neglecting this gift, why would we expect God to use us in any other gifts?</a:t>
            </a:r>
          </a:p>
          <a:p>
            <a:pPr marL="0" indent="0">
              <a:spcBef>
                <a:spcPct val="0"/>
              </a:spcBef>
              <a:buFont typeface="Arial" panose="020B0604020202020204" pitchFamily="34" charset="0"/>
              <a:buNone/>
            </a:pPr>
            <a:endParaRPr lang="en-GB" altLang="fr-FR" sz="1400" i="0" dirty="0"/>
          </a:p>
          <a:p>
            <a:pPr marL="285750" indent="-285750">
              <a:spcBef>
                <a:spcPct val="0"/>
              </a:spcBef>
              <a:buFont typeface="Arial" panose="020B0604020202020204" pitchFamily="34" charset="0"/>
              <a:buChar char="•"/>
            </a:pPr>
            <a:r>
              <a:rPr lang="en-GB" altLang="fr-FR" sz="1400" i="0" dirty="0"/>
              <a:t>Evangelism:  Let’s be ready to see this gift used here too.</a:t>
            </a:r>
          </a:p>
          <a:p>
            <a:pPr marL="285750" indent="-285750">
              <a:spcBef>
                <a:spcPct val="0"/>
              </a:spcBef>
              <a:buFont typeface="Arial" panose="020B0604020202020204" pitchFamily="34" charset="0"/>
              <a:buChar char="•"/>
            </a:pPr>
            <a:endParaRPr lang="en-GB" altLang="fr-FR" sz="1400" i="0" dirty="0"/>
          </a:p>
          <a:p>
            <a:pPr marL="285750" indent="-285750">
              <a:spcBef>
                <a:spcPct val="0"/>
              </a:spcBef>
              <a:buFont typeface="Arial" panose="020B0604020202020204" pitchFamily="34" charset="0"/>
              <a:buChar char="•"/>
            </a:pPr>
            <a:r>
              <a:rPr lang="en-GB" altLang="fr-FR" sz="1400" i="0" dirty="0"/>
              <a:t>If we have neglected this gift, we need to repent and to do the things we did at first!</a:t>
            </a:r>
            <a:endParaRPr lang="en-GB" altLang="fr-FR" sz="1400" dirty="0"/>
          </a:p>
        </p:txBody>
      </p:sp>
      <p:sp>
        <p:nvSpPr>
          <p:cNvPr id="26628" name="Slide Number Placeholder 3">
            <a:extLst>
              <a:ext uri="{FF2B5EF4-FFF2-40B4-BE49-F238E27FC236}">
                <a16:creationId xmlns:a16="http://schemas.microsoft.com/office/drawing/2014/main" id="{6F3C8B67-2D7C-33F9-ADC9-57535663199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51717" indent="-289122">
              <a:defRPr>
                <a:solidFill>
                  <a:schemeClr val="tx1"/>
                </a:solidFill>
                <a:latin typeface="Constantia" panose="02030602050306030303" pitchFamily="18" charset="0"/>
              </a:defRPr>
            </a:lvl2pPr>
            <a:lvl3pPr marL="1156487" indent="-231297">
              <a:defRPr>
                <a:solidFill>
                  <a:schemeClr val="tx1"/>
                </a:solidFill>
                <a:latin typeface="Constantia" panose="02030602050306030303" pitchFamily="18" charset="0"/>
              </a:defRPr>
            </a:lvl3pPr>
            <a:lvl4pPr marL="1619082" indent="-231297">
              <a:defRPr>
                <a:solidFill>
                  <a:schemeClr val="tx1"/>
                </a:solidFill>
                <a:latin typeface="Constantia" panose="02030602050306030303" pitchFamily="18" charset="0"/>
              </a:defRPr>
            </a:lvl4pPr>
            <a:lvl5pPr marL="2081677" indent="-231297">
              <a:defRPr>
                <a:solidFill>
                  <a:schemeClr val="tx1"/>
                </a:solidFill>
                <a:latin typeface="Constantia" panose="02030602050306030303" pitchFamily="18" charset="0"/>
              </a:defRPr>
            </a:lvl5pPr>
            <a:lvl6pPr marL="2544272" indent="-231297" fontAlgn="base">
              <a:spcBef>
                <a:spcPct val="0"/>
              </a:spcBef>
              <a:spcAft>
                <a:spcPct val="0"/>
              </a:spcAft>
              <a:defRPr>
                <a:solidFill>
                  <a:schemeClr val="tx1"/>
                </a:solidFill>
                <a:latin typeface="Constantia" panose="02030602050306030303" pitchFamily="18" charset="0"/>
              </a:defRPr>
            </a:lvl6pPr>
            <a:lvl7pPr marL="3006867" indent="-231297" fontAlgn="base">
              <a:spcBef>
                <a:spcPct val="0"/>
              </a:spcBef>
              <a:spcAft>
                <a:spcPct val="0"/>
              </a:spcAft>
              <a:defRPr>
                <a:solidFill>
                  <a:schemeClr val="tx1"/>
                </a:solidFill>
                <a:latin typeface="Constantia" panose="02030602050306030303" pitchFamily="18" charset="0"/>
              </a:defRPr>
            </a:lvl7pPr>
            <a:lvl8pPr marL="3469462" indent="-231297" fontAlgn="base">
              <a:spcBef>
                <a:spcPct val="0"/>
              </a:spcBef>
              <a:spcAft>
                <a:spcPct val="0"/>
              </a:spcAft>
              <a:defRPr>
                <a:solidFill>
                  <a:schemeClr val="tx1"/>
                </a:solidFill>
                <a:latin typeface="Constantia" panose="02030602050306030303" pitchFamily="18" charset="0"/>
              </a:defRPr>
            </a:lvl8pPr>
            <a:lvl9pPr marL="3932057" indent="-231297"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17</a:t>
            </a:fld>
            <a:endParaRPr lang="en-GB" altLang="fr-FR">
              <a:latin typeface="Calibri" panose="020F0502020204030204" pitchFamily="34" charset="0"/>
            </a:endParaRPr>
          </a:p>
        </p:txBody>
      </p:sp>
    </p:spTree>
    <p:extLst>
      <p:ext uri="{BB962C8B-B14F-4D97-AF65-F5344CB8AC3E}">
        <p14:creationId xmlns:p14="http://schemas.microsoft.com/office/powerpoint/2010/main" val="26631882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E4B56-4A0D-B148-FDF2-00FF9755DC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03A5FB-D414-8782-BB84-6875B784B3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A6934F-0973-7137-EE1D-8AC42F0A9877}"/>
              </a:ext>
            </a:extLst>
          </p:cNvPr>
          <p:cNvSpPr>
            <a:spLocks noGrp="1"/>
          </p:cNvSpPr>
          <p:nvPr>
            <p:ph type="body" idx="1"/>
          </p:nvPr>
        </p:nvSpPr>
        <p:spPr/>
        <p:txBody>
          <a:bodyPr/>
          <a:lstStyle/>
          <a:p>
            <a:pPr marL="285750" marR="0" lvl="0" indent="-2857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GB" sz="1400" b="0" i="0" kern="1200" dirty="0">
                <a:solidFill>
                  <a:schemeClr val="tx1"/>
                </a:solidFill>
                <a:effectLst/>
                <a:latin typeface="+mn-lt"/>
                <a:ea typeface="+mn-ea"/>
                <a:cs typeface="+mn-cs"/>
              </a:rPr>
              <a:t>Lord Jesus, please light the fire!!!</a:t>
            </a:r>
          </a:p>
          <a:p>
            <a:pPr marL="285750" indent="-285750">
              <a:buFont typeface="Arial" panose="020B0604020202020204" pitchFamily="34" charset="0"/>
              <a:buChar char="•"/>
            </a:pPr>
            <a:endParaRPr lang="en-GB" sz="1400" dirty="0"/>
          </a:p>
        </p:txBody>
      </p:sp>
      <p:sp>
        <p:nvSpPr>
          <p:cNvPr id="4" name="Slide Number Placeholder 3">
            <a:extLst>
              <a:ext uri="{FF2B5EF4-FFF2-40B4-BE49-F238E27FC236}">
                <a16:creationId xmlns:a16="http://schemas.microsoft.com/office/drawing/2014/main" id="{08E83797-68B7-8D35-A8C0-587D8175F592}"/>
              </a:ext>
            </a:extLst>
          </p:cNvPr>
          <p:cNvSpPr>
            <a:spLocks noGrp="1"/>
          </p:cNvSpPr>
          <p:nvPr>
            <p:ph type="sldNum" sz="quarter" idx="5"/>
          </p:nvPr>
        </p:nvSpPr>
        <p:spPr/>
        <p:txBody>
          <a:bodyPr/>
          <a:lstStyle/>
          <a:p>
            <a:fld id="{C2A833A3-D3CF-471C-B044-1B37DF462985}" type="slidenum">
              <a:rPr lang="en-GB" altLang="fr-FR" smtClean="0"/>
              <a:pPr/>
              <a:t>18</a:t>
            </a:fld>
            <a:endParaRPr lang="en-GB" altLang="fr-FR"/>
          </a:p>
        </p:txBody>
      </p:sp>
    </p:spTree>
    <p:extLst>
      <p:ext uri="{BB962C8B-B14F-4D97-AF65-F5344CB8AC3E}">
        <p14:creationId xmlns:p14="http://schemas.microsoft.com/office/powerpoint/2010/main" val="1787418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8BB8C662-0F71-4261-AF91-407EEAC4FB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F17F011-886B-4A39-B182-567372E658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dirty="0"/>
              <a:t>Praying or speaking in tongues is an absolutely vital part of our walk with God.  It is for us </a:t>
            </a:r>
            <a:r>
              <a:rPr lang="en-GB" altLang="fr-FR" sz="1400" i="1" dirty="0"/>
              <a:t>all </a:t>
            </a:r>
            <a:r>
              <a:rPr lang="en-GB" altLang="fr-FR" sz="1400" i="0" dirty="0"/>
              <a:t>to exercise.</a:t>
            </a:r>
          </a:p>
          <a:p>
            <a:pPr marL="285750" indent="-285750">
              <a:spcBef>
                <a:spcPct val="0"/>
              </a:spcBef>
              <a:buFont typeface="Arial" panose="020B0604020202020204" pitchFamily="34" charset="0"/>
              <a:buChar char="•"/>
            </a:pPr>
            <a:endParaRPr lang="en-GB" altLang="fr-FR" sz="1400" i="0" dirty="0"/>
          </a:p>
          <a:p>
            <a:pPr marL="285750" indent="-285750">
              <a:spcBef>
                <a:spcPct val="0"/>
              </a:spcBef>
              <a:buFont typeface="Arial" panose="020B0604020202020204" pitchFamily="34" charset="0"/>
              <a:buChar char="•"/>
            </a:pPr>
            <a:r>
              <a:rPr lang="en-GB" altLang="fr-FR" sz="1400" i="0" dirty="0"/>
              <a:t>This is what we will look at today…</a:t>
            </a:r>
          </a:p>
          <a:p>
            <a:pPr marL="285750" indent="-285750">
              <a:spcBef>
                <a:spcPct val="0"/>
              </a:spcBef>
              <a:buFont typeface="Arial" panose="020B0604020202020204" pitchFamily="34" charset="0"/>
              <a:buChar char="•"/>
            </a:pPr>
            <a:endParaRPr lang="en-GB" altLang="fr-FR" sz="1400" i="0" dirty="0"/>
          </a:p>
          <a:p>
            <a:pPr marL="285750" indent="-285750">
              <a:spcBef>
                <a:spcPct val="0"/>
              </a:spcBef>
              <a:buFont typeface="Arial" panose="020B0604020202020204" pitchFamily="34" charset="0"/>
              <a:buChar char="•"/>
            </a:pPr>
            <a:r>
              <a:rPr lang="en-GB" altLang="fr-FR" sz="1400" i="0" dirty="0"/>
              <a:t>Especially in Evangelism:  I will include some inspiring examples of how Tongues has been used in evangelism</a:t>
            </a:r>
          </a:p>
          <a:p>
            <a:pPr marL="285750" indent="-285750">
              <a:spcBef>
                <a:spcPct val="0"/>
              </a:spcBef>
              <a:buFont typeface="Arial" panose="020B0604020202020204" pitchFamily="34" charset="0"/>
              <a:buChar char="•"/>
            </a:pPr>
            <a:endParaRPr lang="en-GB" altLang="fr-FR" sz="1400" i="0" dirty="0"/>
          </a:p>
          <a:p>
            <a:pPr marL="285750" indent="-285750">
              <a:spcBef>
                <a:spcPct val="0"/>
              </a:spcBef>
              <a:buFont typeface="Arial" panose="020B0604020202020204" pitchFamily="34" charset="0"/>
              <a:buChar char="•"/>
            </a:pPr>
            <a:r>
              <a:rPr lang="en-GB" altLang="fr-FR" sz="1400" i="0" dirty="0"/>
              <a:t>If we have neglected this gift, we need to repent and to do the things we did at first!</a:t>
            </a:r>
            <a:endParaRPr lang="en-GB" altLang="fr-FR" sz="1400" dirty="0"/>
          </a:p>
        </p:txBody>
      </p:sp>
      <p:sp>
        <p:nvSpPr>
          <p:cNvPr id="26628" name="Slide Number Placeholder 3">
            <a:extLst>
              <a:ext uri="{FF2B5EF4-FFF2-40B4-BE49-F238E27FC236}">
                <a16:creationId xmlns:a16="http://schemas.microsoft.com/office/drawing/2014/main" id="{4FD2A336-F8A8-4776-8A55-A5CA39DBDC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51717" indent="-289122">
              <a:defRPr>
                <a:solidFill>
                  <a:schemeClr val="tx1"/>
                </a:solidFill>
                <a:latin typeface="Constantia" panose="02030602050306030303" pitchFamily="18" charset="0"/>
              </a:defRPr>
            </a:lvl2pPr>
            <a:lvl3pPr marL="1156487" indent="-231297">
              <a:defRPr>
                <a:solidFill>
                  <a:schemeClr val="tx1"/>
                </a:solidFill>
                <a:latin typeface="Constantia" panose="02030602050306030303" pitchFamily="18" charset="0"/>
              </a:defRPr>
            </a:lvl3pPr>
            <a:lvl4pPr marL="1619082" indent="-231297">
              <a:defRPr>
                <a:solidFill>
                  <a:schemeClr val="tx1"/>
                </a:solidFill>
                <a:latin typeface="Constantia" panose="02030602050306030303" pitchFamily="18" charset="0"/>
              </a:defRPr>
            </a:lvl4pPr>
            <a:lvl5pPr marL="2081677" indent="-231297">
              <a:defRPr>
                <a:solidFill>
                  <a:schemeClr val="tx1"/>
                </a:solidFill>
                <a:latin typeface="Constantia" panose="02030602050306030303" pitchFamily="18" charset="0"/>
              </a:defRPr>
            </a:lvl5pPr>
            <a:lvl6pPr marL="2544272" indent="-231297" fontAlgn="base">
              <a:spcBef>
                <a:spcPct val="0"/>
              </a:spcBef>
              <a:spcAft>
                <a:spcPct val="0"/>
              </a:spcAft>
              <a:defRPr>
                <a:solidFill>
                  <a:schemeClr val="tx1"/>
                </a:solidFill>
                <a:latin typeface="Constantia" panose="02030602050306030303" pitchFamily="18" charset="0"/>
              </a:defRPr>
            </a:lvl6pPr>
            <a:lvl7pPr marL="3006867" indent="-231297" fontAlgn="base">
              <a:spcBef>
                <a:spcPct val="0"/>
              </a:spcBef>
              <a:spcAft>
                <a:spcPct val="0"/>
              </a:spcAft>
              <a:defRPr>
                <a:solidFill>
                  <a:schemeClr val="tx1"/>
                </a:solidFill>
                <a:latin typeface="Constantia" panose="02030602050306030303" pitchFamily="18" charset="0"/>
              </a:defRPr>
            </a:lvl7pPr>
            <a:lvl8pPr marL="3469462" indent="-231297" fontAlgn="base">
              <a:spcBef>
                <a:spcPct val="0"/>
              </a:spcBef>
              <a:spcAft>
                <a:spcPct val="0"/>
              </a:spcAft>
              <a:defRPr>
                <a:solidFill>
                  <a:schemeClr val="tx1"/>
                </a:solidFill>
                <a:latin typeface="Constantia" panose="02030602050306030303" pitchFamily="18" charset="0"/>
              </a:defRPr>
            </a:lvl8pPr>
            <a:lvl9pPr marL="3932057" indent="-231297"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2</a:t>
            </a:fld>
            <a:endParaRPr lang="en-GB" altLang="fr-FR">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GB" sz="1400" dirty="0"/>
              <a:t>Jesus promised his disciples that they would all receive the gift of speaking in tongues.</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dirty="0"/>
              <a:t>Btw, there is </a:t>
            </a:r>
            <a:r>
              <a:rPr lang="en-GB" sz="1400" i="1" dirty="0"/>
              <a:t>no </a:t>
            </a:r>
            <a:r>
              <a:rPr lang="en-GB" sz="1400" i="0" dirty="0"/>
              <a:t>record of Jesus himself speaking in tongues.</a:t>
            </a:r>
            <a:endParaRPr lang="en-GB" sz="1400" dirty="0"/>
          </a:p>
        </p:txBody>
      </p:sp>
      <p:sp>
        <p:nvSpPr>
          <p:cNvPr id="4" name="Slide Number Placeholder 3"/>
          <p:cNvSpPr>
            <a:spLocks noGrp="1"/>
          </p:cNvSpPr>
          <p:nvPr>
            <p:ph type="sldNum" sz="quarter" idx="5"/>
          </p:nvPr>
        </p:nvSpPr>
        <p:spPr/>
        <p:txBody>
          <a:bodyPr/>
          <a:lstStyle/>
          <a:p>
            <a:fld id="{C2A833A3-D3CF-471C-B044-1B37DF462985}" type="slidenum">
              <a:rPr lang="en-GB" altLang="fr-FR" smtClean="0"/>
              <a:pPr/>
              <a:t>3</a:t>
            </a:fld>
            <a:endParaRPr lang="en-GB" altLang="fr-FR"/>
          </a:p>
        </p:txBody>
      </p:sp>
    </p:spTree>
    <p:extLst>
      <p:ext uri="{BB962C8B-B14F-4D97-AF65-F5344CB8AC3E}">
        <p14:creationId xmlns:p14="http://schemas.microsoft.com/office/powerpoint/2010/main" val="26440306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3AC21-C621-4DA1-0AC9-5E505D42C2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7E2895-E885-5631-2C73-57C2DB5E61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1386E7-4BAE-C835-D4C8-EB9020CFB853}"/>
              </a:ext>
            </a:extLst>
          </p:cNvPr>
          <p:cNvSpPr>
            <a:spLocks noGrp="1"/>
          </p:cNvSpPr>
          <p:nvPr>
            <p:ph type="body" idx="1"/>
          </p:nvPr>
        </p:nvSpPr>
        <p:spPr/>
        <p:txBody>
          <a:bodyPr>
            <a:normAutofit lnSpcReduction="10000"/>
          </a:bodyPr>
          <a:lstStyle/>
          <a:p>
            <a:pPr marL="285750" indent="-285750">
              <a:buFont typeface="Arial" panose="020B0604020202020204" pitchFamily="34" charset="0"/>
              <a:buChar char="•"/>
            </a:pPr>
            <a:r>
              <a:rPr lang="en-GB" sz="1400" dirty="0"/>
              <a:t>This gift was first given at Pentecost, when the church was first ‘born’…</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dirty="0"/>
              <a:t>At Pentecost it was manifested as a unique combination of corporate tongues </a:t>
            </a:r>
            <a:r>
              <a:rPr lang="en-GB" sz="1400" i="0" dirty="0"/>
              <a:t>given publicly and with everyone speaking together.</a:t>
            </a:r>
          </a:p>
          <a:p>
            <a:pPr marL="285750" indent="-285750">
              <a:buFont typeface="Arial" panose="020B0604020202020204" pitchFamily="34" charset="0"/>
              <a:buChar char="•"/>
            </a:pPr>
            <a:endParaRPr lang="en-GB" sz="1400" i="0" dirty="0"/>
          </a:p>
          <a:p>
            <a:pPr marL="285750" indent="-285750">
              <a:buFont typeface="Arial" panose="020B0604020202020204" pitchFamily="34" charset="0"/>
              <a:buChar char="•"/>
            </a:pPr>
            <a:r>
              <a:rPr lang="en-GB" sz="1400" i="0" dirty="0"/>
              <a:t>All the believers used the gift of tongues at the point when they received the Holy Spirit – just as we have received him.</a:t>
            </a:r>
          </a:p>
          <a:p>
            <a:pPr marL="285750" indent="-285750">
              <a:buFont typeface="Arial" panose="020B0604020202020204" pitchFamily="34" charset="0"/>
              <a:buChar char="•"/>
            </a:pPr>
            <a:endParaRPr lang="en-GB" sz="1400" i="0" dirty="0"/>
          </a:p>
          <a:p>
            <a:pPr marL="285750" indent="-285750">
              <a:buFont typeface="Arial" panose="020B0604020202020204" pitchFamily="34" charset="0"/>
              <a:buChar char="•"/>
            </a:pPr>
            <a:r>
              <a:rPr lang="en-GB" sz="1400" i="0" dirty="0"/>
              <a:t>Their hearers were able to understand in their native languages, so a very special example of the gift of interpretation or tongues occurred.</a:t>
            </a:r>
          </a:p>
          <a:p>
            <a:pPr marL="285750" indent="-285750">
              <a:buFont typeface="Arial" panose="020B0604020202020204" pitchFamily="34" charset="0"/>
              <a:buChar char="•"/>
            </a:pPr>
            <a:endParaRPr lang="en-GB" sz="1400" i="0" dirty="0"/>
          </a:p>
          <a:p>
            <a:pPr marL="285750" indent="-285750">
              <a:buFont typeface="Arial" panose="020B0604020202020204" pitchFamily="34" charset="0"/>
              <a:buChar char="•"/>
            </a:pPr>
            <a:r>
              <a:rPr lang="en-GB" sz="1400" i="0" dirty="0"/>
              <a:t>The result of Pentecost: tongues and preaching, led to 3,000 cases of salvation.  So here is a piece of evidence of tongues being used in evangelism.</a:t>
            </a:r>
          </a:p>
          <a:p>
            <a:pPr marL="285750" indent="-285750">
              <a:buFont typeface="Arial" panose="020B0604020202020204" pitchFamily="34" charset="0"/>
              <a:buChar char="•"/>
            </a:pPr>
            <a:endParaRPr lang="en-GB" sz="1400" i="0" dirty="0"/>
          </a:p>
          <a:p>
            <a:pPr marL="285750" indent="-285750">
              <a:buFont typeface="Arial" panose="020B0604020202020204" pitchFamily="34" charset="0"/>
              <a:buChar char="•"/>
            </a:pPr>
            <a:r>
              <a:rPr lang="en-GB" sz="1400" i="0" dirty="0"/>
              <a:t>Pentecost was probably unique, but what about this…  [see next slide]</a:t>
            </a:r>
            <a:endParaRPr lang="en-GB" sz="1400" dirty="0"/>
          </a:p>
        </p:txBody>
      </p:sp>
      <p:sp>
        <p:nvSpPr>
          <p:cNvPr id="4" name="Slide Number Placeholder 3">
            <a:extLst>
              <a:ext uri="{FF2B5EF4-FFF2-40B4-BE49-F238E27FC236}">
                <a16:creationId xmlns:a16="http://schemas.microsoft.com/office/drawing/2014/main" id="{E0EEAEFC-DC13-72A1-3584-0D6D8B18FA47}"/>
              </a:ext>
            </a:extLst>
          </p:cNvPr>
          <p:cNvSpPr>
            <a:spLocks noGrp="1"/>
          </p:cNvSpPr>
          <p:nvPr>
            <p:ph type="sldNum" sz="quarter" idx="5"/>
          </p:nvPr>
        </p:nvSpPr>
        <p:spPr/>
        <p:txBody>
          <a:bodyPr/>
          <a:lstStyle/>
          <a:p>
            <a:fld id="{C2A833A3-D3CF-471C-B044-1B37DF462985}" type="slidenum">
              <a:rPr lang="en-GB" altLang="fr-FR" smtClean="0"/>
              <a:pPr/>
              <a:t>4</a:t>
            </a:fld>
            <a:endParaRPr lang="en-GB" altLang="fr-FR"/>
          </a:p>
        </p:txBody>
      </p:sp>
    </p:spTree>
    <p:extLst>
      <p:ext uri="{BB962C8B-B14F-4D97-AF65-F5344CB8AC3E}">
        <p14:creationId xmlns:p14="http://schemas.microsoft.com/office/powerpoint/2010/main" val="13039563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0C6634-7C59-CADF-1112-1831924AA8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55FD40-B7B9-0885-705A-D9511E34C3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FF1E20-983E-D9DC-6548-3B1B488E2E63}"/>
              </a:ext>
            </a:extLst>
          </p:cNvPr>
          <p:cNvSpPr>
            <a:spLocks noGrp="1"/>
          </p:cNvSpPr>
          <p:nvPr>
            <p:ph type="body" idx="1"/>
          </p:nvPr>
        </p:nvSpPr>
        <p:spPr/>
        <p:txBody>
          <a:bodyPr/>
          <a:lstStyle/>
          <a:p>
            <a:pPr marL="285750" marR="0" lvl="0" indent="-2857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GB" sz="1400" b="1" i="0" kern="1200" dirty="0">
                <a:solidFill>
                  <a:schemeClr val="tx1"/>
                </a:solidFill>
                <a:effectLst/>
                <a:latin typeface="+mn-lt"/>
                <a:ea typeface="+mn-ea"/>
                <a:cs typeface="+mn-cs"/>
              </a:rPr>
              <a:t>Tongues of Fire Appear on Believers During Mozambique Worship Service</a:t>
            </a:r>
          </a:p>
          <a:p>
            <a:pPr marL="285750" marR="0" lvl="0" indent="-2857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endParaRPr lang="en-GB" sz="1400" b="0" i="0" kern="1200" dirty="0">
              <a:solidFill>
                <a:schemeClr val="tx1"/>
              </a:solidFill>
              <a:effectLst/>
              <a:latin typeface="+mn-lt"/>
              <a:ea typeface="+mn-ea"/>
              <a:cs typeface="+mn-cs"/>
            </a:endParaRPr>
          </a:p>
          <a:p>
            <a:pPr marL="285750" marR="0" lvl="0" indent="-2857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GB" sz="1400" b="0" i="0" kern="1200" dirty="0">
                <a:solidFill>
                  <a:schemeClr val="tx1"/>
                </a:solidFill>
                <a:effectLst/>
                <a:latin typeface="+mn-lt"/>
                <a:ea typeface="+mn-ea"/>
                <a:cs typeface="+mn-cs"/>
              </a:rPr>
              <a:t>This photo was taken in 2005 by a team member who was part of a mission trip to Mozambique Africa. The mission trip was led by James Goll, author and President of </a:t>
            </a:r>
            <a:r>
              <a:rPr lang="en-GB" sz="1400" b="0" i="0" kern="1200" dirty="0">
                <a:solidFill>
                  <a:schemeClr val="tx1"/>
                </a:solidFill>
                <a:effectLst/>
                <a:latin typeface="+mn-lt"/>
                <a:ea typeface="+mn-ea"/>
                <a:cs typeface="+mn-cs"/>
                <a:hlinkClick r:id="rId3">
                  <a:extLst>
                    <a:ext uri="{A12FA001-AC4F-418D-AE19-62706E023703}">
                      <ahyp:hlinkClr xmlns:ahyp="http://schemas.microsoft.com/office/drawing/2018/hyperlinkcolor" val="tx"/>
                    </a:ext>
                  </a:extLst>
                </a:hlinkClick>
              </a:rPr>
              <a:t>Encounters Network</a:t>
            </a:r>
            <a:r>
              <a:rPr lang="en-GB" sz="1400" b="0" i="0" kern="1200" dirty="0">
                <a:solidFill>
                  <a:schemeClr val="tx1"/>
                </a:solidFill>
                <a:effectLst/>
                <a:latin typeface="+mn-lt"/>
                <a:ea typeface="+mn-ea"/>
                <a:cs typeface="+mn-cs"/>
              </a:rPr>
              <a:t>.  At the time the photo was taken, they were having an intense worship session and dancing with joy, as they were setting up to show the Jesus film.  This photo is </a:t>
            </a:r>
            <a:r>
              <a:rPr lang="en-GB" sz="1400" b="0" i="1" kern="1200" dirty="0">
                <a:solidFill>
                  <a:schemeClr val="tx1"/>
                </a:solidFill>
                <a:effectLst/>
                <a:latin typeface="+mn-lt"/>
                <a:ea typeface="+mn-ea"/>
                <a:cs typeface="+mn-cs"/>
              </a:rPr>
              <a:t>not</a:t>
            </a:r>
            <a:r>
              <a:rPr lang="en-GB" sz="1400" b="0" i="0" kern="1200" dirty="0">
                <a:solidFill>
                  <a:schemeClr val="tx1"/>
                </a:solidFill>
                <a:effectLst/>
                <a:latin typeface="+mn-lt"/>
                <a:ea typeface="+mn-ea"/>
                <a:cs typeface="+mn-cs"/>
              </a:rPr>
              <a:t> doctored up in any manner.  This was in Pemba, Mozambique.  When James’ wife was ministering, flames of fire, like in Acts 2, appeared.  </a:t>
            </a:r>
          </a:p>
          <a:p>
            <a:pPr marL="285750" marR="0" lvl="0" indent="-2857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endParaRPr lang="en-GB" sz="1400" b="0" i="0" kern="1200" dirty="0">
              <a:solidFill>
                <a:schemeClr val="tx1"/>
              </a:solidFill>
              <a:effectLst/>
              <a:latin typeface="+mn-lt"/>
              <a:ea typeface="+mn-ea"/>
              <a:cs typeface="+mn-cs"/>
            </a:endParaRPr>
          </a:p>
          <a:p>
            <a:pPr marL="285750" indent="-285750">
              <a:buFont typeface="Arial" panose="020B0604020202020204" pitchFamily="34" charset="0"/>
              <a:buChar char="•"/>
            </a:pPr>
            <a:endParaRPr lang="en-GB" sz="1400" dirty="0"/>
          </a:p>
        </p:txBody>
      </p:sp>
      <p:sp>
        <p:nvSpPr>
          <p:cNvPr id="4" name="Slide Number Placeholder 3">
            <a:extLst>
              <a:ext uri="{FF2B5EF4-FFF2-40B4-BE49-F238E27FC236}">
                <a16:creationId xmlns:a16="http://schemas.microsoft.com/office/drawing/2014/main" id="{4BFCA1A0-35A8-9A99-0E07-CEF77DAE322F}"/>
              </a:ext>
            </a:extLst>
          </p:cNvPr>
          <p:cNvSpPr>
            <a:spLocks noGrp="1"/>
          </p:cNvSpPr>
          <p:nvPr>
            <p:ph type="sldNum" sz="quarter" idx="5"/>
          </p:nvPr>
        </p:nvSpPr>
        <p:spPr/>
        <p:txBody>
          <a:bodyPr/>
          <a:lstStyle/>
          <a:p>
            <a:fld id="{C2A833A3-D3CF-471C-B044-1B37DF462985}" type="slidenum">
              <a:rPr lang="en-GB" altLang="fr-FR" smtClean="0"/>
              <a:pPr/>
              <a:t>5</a:t>
            </a:fld>
            <a:endParaRPr lang="en-GB" altLang="fr-FR"/>
          </a:p>
        </p:txBody>
      </p:sp>
    </p:spTree>
    <p:extLst>
      <p:ext uri="{BB962C8B-B14F-4D97-AF65-F5344CB8AC3E}">
        <p14:creationId xmlns:p14="http://schemas.microsoft.com/office/powerpoint/2010/main" val="40824722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GB" sz="1400" dirty="0"/>
              <a:t>On at least two or three more occasions in the Book of Acts, this kind of thing occurred again…</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dirty="0"/>
              <a:t>As the Spirit was spontaneously poured on the Gentiles, they </a:t>
            </a:r>
            <a:r>
              <a:rPr lang="en-GB" sz="1400" i="1" dirty="0"/>
              <a:t>all</a:t>
            </a:r>
            <a:r>
              <a:rPr lang="en-GB" sz="1400" i="0" dirty="0"/>
              <a:t> spoke in tongues together, as evidence to Peter that God had accepted them all</a:t>
            </a:r>
          </a:p>
          <a:p>
            <a:pPr marL="285750" indent="-285750">
              <a:buFont typeface="Arial" panose="020B0604020202020204" pitchFamily="34" charset="0"/>
              <a:buChar char="•"/>
            </a:pPr>
            <a:endParaRPr lang="en-GB" sz="1400" i="0" dirty="0"/>
          </a:p>
          <a:p>
            <a:pPr marL="285750" indent="-285750">
              <a:buFont typeface="Arial" panose="020B0604020202020204" pitchFamily="34" charset="0"/>
              <a:buChar char="•"/>
            </a:pPr>
            <a:r>
              <a:rPr lang="en-GB" sz="1400" i="0" dirty="0"/>
              <a:t>In Ephesus, the disciples of Apollos received the Spirit and spoke in tongues and prophesied.  So tongues and prophecy are gifts for </a:t>
            </a:r>
            <a:r>
              <a:rPr lang="en-GB" sz="1400" i="1" dirty="0"/>
              <a:t>all </a:t>
            </a:r>
            <a:r>
              <a:rPr lang="en-GB" sz="1400" i="0" dirty="0"/>
              <a:t>believers who have the Spirit.  I will come back to this fact later on.  </a:t>
            </a:r>
          </a:p>
          <a:p>
            <a:pPr marL="285750" indent="-285750">
              <a:buFont typeface="Arial" panose="020B0604020202020204" pitchFamily="34" charset="0"/>
              <a:buChar char="•"/>
            </a:pPr>
            <a:endParaRPr lang="en-GB" sz="1400" i="0" dirty="0"/>
          </a:p>
          <a:p>
            <a:pPr marL="285750" indent="-285750">
              <a:buFont typeface="Arial" panose="020B0604020202020204" pitchFamily="34" charset="0"/>
              <a:buChar char="•"/>
            </a:pPr>
            <a:r>
              <a:rPr lang="en-GB" sz="1400" i="0" dirty="0"/>
              <a:t>But, we need to see exactly what the Gift of Tongues is and how it operates today…  [next slide]</a:t>
            </a:r>
            <a:endParaRPr lang="en-GB" sz="1400" dirty="0"/>
          </a:p>
        </p:txBody>
      </p:sp>
      <p:sp>
        <p:nvSpPr>
          <p:cNvPr id="4" name="Slide Number Placeholder 3"/>
          <p:cNvSpPr>
            <a:spLocks noGrp="1"/>
          </p:cNvSpPr>
          <p:nvPr>
            <p:ph type="sldNum" sz="quarter" idx="5"/>
          </p:nvPr>
        </p:nvSpPr>
        <p:spPr/>
        <p:txBody>
          <a:bodyPr/>
          <a:lstStyle/>
          <a:p>
            <a:fld id="{C2A833A3-D3CF-471C-B044-1B37DF462985}" type="slidenum">
              <a:rPr lang="en-GB" altLang="fr-FR" smtClean="0"/>
              <a:pPr/>
              <a:t>6</a:t>
            </a:fld>
            <a:endParaRPr lang="en-GB" altLang="fr-FR"/>
          </a:p>
        </p:txBody>
      </p:sp>
    </p:spTree>
    <p:extLst>
      <p:ext uri="{BB962C8B-B14F-4D97-AF65-F5344CB8AC3E}">
        <p14:creationId xmlns:p14="http://schemas.microsoft.com/office/powerpoint/2010/main" val="29908770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GB" sz="1400" dirty="0"/>
              <a:t>I have colour-coded some of the text in the following screens of bible quotes, to add clarity…</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dirty="0"/>
              <a:t>Highlighted here are the </a:t>
            </a:r>
            <a:r>
              <a:rPr lang="en-GB" sz="1400" b="1" dirty="0">
                <a:highlight>
                  <a:srgbClr val="00FF00"/>
                </a:highlight>
              </a:rPr>
              <a:t>public use of tongues </a:t>
            </a:r>
            <a:r>
              <a:rPr lang="en-GB" sz="1400" dirty="0"/>
              <a:t>and </a:t>
            </a:r>
            <a:r>
              <a:rPr lang="en-GB" sz="1400" b="1" dirty="0">
                <a:highlight>
                  <a:srgbClr val="00FFFF"/>
                </a:highlight>
              </a:rPr>
              <a:t>public interpretation </a:t>
            </a:r>
            <a:r>
              <a:rPr lang="en-GB" sz="1400" dirty="0"/>
              <a:t>in a corporate church gathering.</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dirty="0"/>
              <a:t>It appears here that very </a:t>
            </a:r>
            <a:r>
              <a:rPr lang="en-GB" sz="1400" b="1" dirty="0"/>
              <a:t>FEW</a:t>
            </a:r>
            <a:r>
              <a:rPr lang="en-GB" sz="1400" dirty="0"/>
              <a:t> people should expect to regularly exercise these gifts of tongues or interpretation.  What’s going on?  Does the bible contradict itself?  It also seems to say the same thing about prophecy, by the way!  Let’s ‘park’ this and move on to the next passage…</a:t>
            </a:r>
          </a:p>
          <a:p>
            <a:pPr marL="285750" indent="-285750">
              <a:buFont typeface="Arial" panose="020B0604020202020204" pitchFamily="34" charset="0"/>
              <a:buChar char="•"/>
            </a:pPr>
            <a:endParaRPr lang="en-GB" sz="1400" dirty="0"/>
          </a:p>
        </p:txBody>
      </p:sp>
      <p:sp>
        <p:nvSpPr>
          <p:cNvPr id="4" name="Slide Number Placeholder 3"/>
          <p:cNvSpPr>
            <a:spLocks noGrp="1"/>
          </p:cNvSpPr>
          <p:nvPr>
            <p:ph type="sldNum" sz="quarter" idx="5"/>
          </p:nvPr>
        </p:nvSpPr>
        <p:spPr/>
        <p:txBody>
          <a:bodyPr/>
          <a:lstStyle/>
          <a:p>
            <a:fld id="{C2A833A3-D3CF-471C-B044-1B37DF462985}" type="slidenum">
              <a:rPr lang="en-GB" altLang="fr-FR" smtClean="0"/>
              <a:pPr/>
              <a:t>7</a:t>
            </a:fld>
            <a:endParaRPr lang="en-GB" altLang="fr-FR"/>
          </a:p>
        </p:txBody>
      </p:sp>
    </p:spTree>
    <p:extLst>
      <p:ext uri="{BB962C8B-B14F-4D97-AF65-F5344CB8AC3E}">
        <p14:creationId xmlns:p14="http://schemas.microsoft.com/office/powerpoint/2010/main" val="16507291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285750" indent="-285750">
              <a:buFont typeface="Arial" panose="020B0604020202020204" pitchFamily="34" charset="0"/>
              <a:buChar char="•"/>
            </a:pPr>
            <a:r>
              <a:rPr lang="en-GB" sz="1400" dirty="0"/>
              <a:t>A message in Tongues is in a language </a:t>
            </a:r>
            <a:r>
              <a:rPr lang="en-GB" sz="1400" b="1" i="1" dirty="0"/>
              <a:t>unknown</a:t>
            </a:r>
            <a:r>
              <a:rPr lang="en-GB" sz="1400" dirty="0"/>
              <a:t> to the speaker and usually unknown to the hearers too.  It is inspired by the Holy Spirit but spoken by the person.</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dirty="0"/>
              <a:t>Direction:  The speech is directed </a:t>
            </a:r>
            <a:r>
              <a:rPr lang="en-GB" sz="1400" b="1" i="1" dirty="0"/>
              <a:t>from</a:t>
            </a:r>
            <a:r>
              <a:rPr lang="en-GB" sz="1400" i="1" dirty="0"/>
              <a:t> </a:t>
            </a:r>
            <a:r>
              <a:rPr lang="en-GB" sz="1400" i="0" dirty="0"/>
              <a:t>us </a:t>
            </a:r>
            <a:r>
              <a:rPr lang="en-GB" sz="1400" b="1" i="1" dirty="0"/>
              <a:t>to</a:t>
            </a:r>
            <a:r>
              <a:rPr lang="en-GB" sz="1400" i="1" dirty="0"/>
              <a:t> </a:t>
            </a:r>
            <a:r>
              <a:rPr lang="en-GB" sz="1400" i="0" dirty="0"/>
              <a:t>God.  It takes the form of prayer or praise, </a:t>
            </a:r>
            <a:r>
              <a:rPr lang="en-GB" sz="1400" i="1" dirty="0"/>
              <a:t>not </a:t>
            </a:r>
            <a:r>
              <a:rPr lang="en-GB" sz="1400" i="0" dirty="0"/>
              <a:t>prophecy</a:t>
            </a:r>
          </a:p>
          <a:p>
            <a:pPr marL="285750" indent="-285750">
              <a:buFont typeface="Arial" panose="020B0604020202020204" pitchFamily="34" charset="0"/>
              <a:buChar char="•"/>
            </a:pPr>
            <a:endParaRPr lang="en-GB" sz="1400" i="0" dirty="0"/>
          </a:p>
          <a:p>
            <a:pPr marL="285750" indent="-285750">
              <a:buFont typeface="Arial" panose="020B0604020202020204" pitchFamily="34" charset="0"/>
              <a:buChar char="•"/>
            </a:pPr>
            <a:r>
              <a:rPr lang="en-GB" sz="1400" i="0" dirty="0"/>
              <a:t>Speaking in a tongue only ever builds up the </a:t>
            </a:r>
            <a:r>
              <a:rPr lang="en-GB" sz="1400" i="1" dirty="0"/>
              <a:t>speaker </a:t>
            </a:r>
            <a:r>
              <a:rPr lang="en-GB" sz="1400" i="0" dirty="0"/>
              <a:t>in his/her faith; </a:t>
            </a:r>
            <a:r>
              <a:rPr lang="en-GB" sz="1400" i="1" dirty="0"/>
              <a:t>no-one else</a:t>
            </a:r>
            <a:endParaRPr lang="en-GB" sz="1400" i="0" dirty="0"/>
          </a:p>
          <a:p>
            <a:pPr marL="285750" indent="-285750">
              <a:buFont typeface="Arial" panose="020B0604020202020204" pitchFamily="34" charset="0"/>
              <a:buChar char="•"/>
            </a:pPr>
            <a:endParaRPr lang="en-GB" sz="1400" i="0" dirty="0"/>
          </a:p>
          <a:p>
            <a:pPr marL="285750" indent="-285750">
              <a:buFont typeface="Arial" panose="020B0604020202020204" pitchFamily="34" charset="0"/>
              <a:buChar char="•"/>
            </a:pPr>
            <a:r>
              <a:rPr lang="en-GB" sz="1400" b="1" i="0" dirty="0"/>
              <a:t>We are </a:t>
            </a:r>
            <a:r>
              <a:rPr lang="en-GB" sz="1400" b="1" i="1" dirty="0"/>
              <a:t>all </a:t>
            </a:r>
            <a:r>
              <a:rPr lang="en-GB" sz="1400" b="1" i="0" dirty="0"/>
              <a:t>encouraged by God to speak in tongues </a:t>
            </a:r>
            <a:r>
              <a:rPr lang="en-GB" sz="1400" b="1" i="0" dirty="0">
                <a:highlight>
                  <a:srgbClr val="FFFF00"/>
                </a:highlight>
              </a:rPr>
              <a:t>privately.</a:t>
            </a:r>
            <a:r>
              <a:rPr lang="en-GB" sz="1400" i="0" dirty="0"/>
              <a:t>  This is a </a:t>
            </a:r>
            <a:r>
              <a:rPr lang="en-GB" sz="1400" i="1" dirty="0"/>
              <a:t>completely different </a:t>
            </a:r>
            <a:r>
              <a:rPr lang="en-GB" sz="1400" i="0" dirty="0"/>
              <a:t>use of the gift compared with a </a:t>
            </a:r>
            <a:r>
              <a:rPr lang="en-GB" sz="1400" b="1" i="0" dirty="0">
                <a:highlight>
                  <a:srgbClr val="00FF00"/>
                </a:highlight>
              </a:rPr>
              <a:t>public</a:t>
            </a:r>
            <a:r>
              <a:rPr lang="en-GB" sz="1400" i="0" dirty="0"/>
              <a:t> meeting.</a:t>
            </a:r>
          </a:p>
          <a:p>
            <a:pPr marL="285750" indent="-285750">
              <a:buFont typeface="Arial" panose="020B0604020202020204" pitchFamily="34" charset="0"/>
              <a:buChar char="•"/>
            </a:pPr>
            <a:endParaRPr lang="en-GB" sz="1400" i="0" dirty="0"/>
          </a:p>
          <a:p>
            <a:pPr marL="285750" indent="-285750">
              <a:buFont typeface="Arial" panose="020B0604020202020204" pitchFamily="34" charset="0"/>
              <a:buChar char="•"/>
            </a:pPr>
            <a:r>
              <a:rPr lang="en-GB" sz="1400" b="1" i="0" dirty="0">
                <a:highlight>
                  <a:srgbClr val="00FFFF"/>
                </a:highlight>
              </a:rPr>
              <a:t>Interpretation of Tongues </a:t>
            </a:r>
            <a:r>
              <a:rPr lang="en-GB" sz="1400" i="0" dirty="0"/>
              <a:t>is the gift that converts the meaning of the unknown tongue into everyday speech that everyone understands.  So it builds up the whole church – but of course you do need a tongue to be spoken first!</a:t>
            </a:r>
          </a:p>
        </p:txBody>
      </p:sp>
      <p:sp>
        <p:nvSpPr>
          <p:cNvPr id="4" name="Slide Number Placeholder 3"/>
          <p:cNvSpPr>
            <a:spLocks noGrp="1"/>
          </p:cNvSpPr>
          <p:nvPr>
            <p:ph type="sldNum" sz="quarter" idx="5"/>
          </p:nvPr>
        </p:nvSpPr>
        <p:spPr/>
        <p:txBody>
          <a:bodyPr/>
          <a:lstStyle/>
          <a:p>
            <a:fld id="{C2A833A3-D3CF-471C-B044-1B37DF462985}" type="slidenum">
              <a:rPr lang="en-GB" altLang="fr-FR" smtClean="0"/>
              <a:pPr/>
              <a:t>8</a:t>
            </a:fld>
            <a:endParaRPr lang="en-GB" altLang="fr-FR"/>
          </a:p>
        </p:txBody>
      </p:sp>
    </p:spTree>
    <p:extLst>
      <p:ext uri="{BB962C8B-B14F-4D97-AF65-F5344CB8AC3E}">
        <p14:creationId xmlns:p14="http://schemas.microsoft.com/office/powerpoint/2010/main" val="19360684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marL="285750" indent="-285750">
              <a:buFont typeface="Arial" panose="020B0604020202020204" pitchFamily="34" charset="0"/>
              <a:buChar char="•"/>
            </a:pPr>
            <a:r>
              <a:rPr lang="en-GB" sz="1400" dirty="0"/>
              <a:t>So a </a:t>
            </a:r>
            <a:r>
              <a:rPr lang="en-GB" sz="1400" b="1" dirty="0">
                <a:highlight>
                  <a:srgbClr val="00FF00"/>
                </a:highlight>
              </a:rPr>
              <a:t>public</a:t>
            </a:r>
            <a:r>
              <a:rPr lang="en-GB" sz="1400" dirty="0">
                <a:highlight>
                  <a:srgbClr val="00FF00"/>
                </a:highlight>
              </a:rPr>
              <a:t> use of the gift of tongues </a:t>
            </a:r>
            <a:r>
              <a:rPr lang="en-GB" sz="1400" dirty="0"/>
              <a:t>needs the further </a:t>
            </a:r>
            <a:r>
              <a:rPr lang="en-GB" sz="1400" b="1" dirty="0">
                <a:highlight>
                  <a:srgbClr val="00FFFF"/>
                </a:highlight>
              </a:rPr>
              <a:t>gift of Interpretation </a:t>
            </a:r>
            <a:r>
              <a:rPr lang="en-GB" sz="1400" dirty="0"/>
              <a:t>to make it beneficial to the gathered Body of Christ.</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dirty="0"/>
              <a:t>A month or so ago, Ernest prayed in French in one of our worship meetings.  Was that the gift of tongues?  Did it require the gift of interpretation?  No – because Ernest </a:t>
            </a:r>
            <a:r>
              <a:rPr lang="en-GB" sz="1400" i="1" dirty="0"/>
              <a:t>understood </a:t>
            </a:r>
            <a:r>
              <a:rPr lang="en-GB" sz="1400" i="0" dirty="0"/>
              <a:t>what he was praying, and was able to give a translation into English because he knows both languages.  On the other hand…</a:t>
            </a:r>
            <a:endParaRPr lang="en-GB" sz="1400" dirty="0"/>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dirty="0"/>
              <a:t>Tongues - whether public or private – means listening to our own spirit praying or praising God.  Our human minds are </a:t>
            </a:r>
            <a:r>
              <a:rPr lang="en-GB" sz="1400" i="1" dirty="0"/>
              <a:t>‘in neutral’; </a:t>
            </a:r>
            <a:r>
              <a:rPr lang="en-GB" sz="1400" i="0" dirty="0"/>
              <a:t>we don’t understand </a:t>
            </a:r>
            <a:r>
              <a:rPr lang="en-GB" sz="1400" i="1" dirty="0"/>
              <a:t>ourselves</a:t>
            </a:r>
            <a:r>
              <a:rPr lang="en-GB" sz="1400" i="0" dirty="0"/>
              <a:t> what we are saying, and </a:t>
            </a:r>
            <a:r>
              <a:rPr lang="en-GB" sz="1400" i="1" dirty="0"/>
              <a:t>neither</a:t>
            </a:r>
            <a:r>
              <a:rPr lang="en-GB" sz="1400" i="0" dirty="0"/>
              <a:t> do our hearers.</a:t>
            </a:r>
            <a:r>
              <a:rPr lang="en-GB" sz="1400" i="1" dirty="0"/>
              <a:t>  </a:t>
            </a:r>
            <a:r>
              <a:rPr lang="en-GB" sz="1400" dirty="0"/>
              <a:t>But if we are on our own, we should pray that the Holy Spirit fills our minds with the same thoughts – a kind of simultaneous interpretation!</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dirty="0"/>
              <a:t>The Gift of Tongues is real, it’s powerful, and it’s edifying to our faith.  Paul realised this and used this gift privately more than anyone else – but </a:t>
            </a:r>
            <a:r>
              <a:rPr lang="en-GB" sz="1400" i="1" dirty="0"/>
              <a:t>not</a:t>
            </a:r>
            <a:r>
              <a:rPr lang="en-GB" sz="1400" dirty="0"/>
              <a:t> in church meetings.  Bearing in mind that Paul did extraordinary miracles, saw multitudes saved, many churches planted, and had a deep grasp of scripture, his prayer life was probably the key to the success of all this.  Let’s give Paul a run for his money!</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dirty="0"/>
              <a:t>Again, Paul distinguishes between the </a:t>
            </a:r>
            <a:r>
              <a:rPr lang="en-GB" sz="1400" b="1" dirty="0">
                <a:highlight>
                  <a:srgbClr val="00FF00"/>
                </a:highlight>
              </a:rPr>
              <a:t>public</a:t>
            </a:r>
            <a:r>
              <a:rPr lang="en-GB" sz="1400" dirty="0"/>
              <a:t> and the </a:t>
            </a:r>
            <a:r>
              <a:rPr lang="en-GB" sz="1400" b="1" dirty="0">
                <a:highlight>
                  <a:srgbClr val="FFFF00"/>
                </a:highlight>
              </a:rPr>
              <a:t>private</a:t>
            </a:r>
            <a:r>
              <a:rPr lang="en-GB" sz="1400" dirty="0"/>
              <a:t> use of tongues.</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dirty="0"/>
              <a:t>You pray all sorts of things that your mind would not contemplate or even permit.  Tongues is pure Spirit-directed.</a:t>
            </a:r>
          </a:p>
        </p:txBody>
      </p:sp>
      <p:sp>
        <p:nvSpPr>
          <p:cNvPr id="4" name="Slide Number Placeholder 3"/>
          <p:cNvSpPr>
            <a:spLocks noGrp="1"/>
          </p:cNvSpPr>
          <p:nvPr>
            <p:ph type="sldNum" sz="quarter" idx="5"/>
          </p:nvPr>
        </p:nvSpPr>
        <p:spPr/>
        <p:txBody>
          <a:bodyPr/>
          <a:lstStyle/>
          <a:p>
            <a:fld id="{C2A833A3-D3CF-471C-B044-1B37DF462985}" type="slidenum">
              <a:rPr lang="en-GB" altLang="fr-FR" smtClean="0"/>
              <a:pPr/>
              <a:t>9</a:t>
            </a:fld>
            <a:endParaRPr lang="en-GB" altLang="fr-FR"/>
          </a:p>
        </p:txBody>
      </p:sp>
    </p:spTree>
    <p:extLst>
      <p:ext uri="{BB962C8B-B14F-4D97-AF65-F5344CB8AC3E}">
        <p14:creationId xmlns:p14="http://schemas.microsoft.com/office/powerpoint/2010/main" val="25466983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a:extLst>
              <a:ext uri="{FF2B5EF4-FFF2-40B4-BE49-F238E27FC236}">
                <a16:creationId xmlns:a16="http://schemas.microsoft.com/office/drawing/2014/main" id="{F826816D-0551-4FBF-B4C3-644F823BDB03}"/>
              </a:ext>
            </a:extLst>
          </p:cNvPr>
          <p:cNvSpPr>
            <a:spLocks noGrp="1"/>
          </p:cNvSpPr>
          <p:nvPr>
            <p:ph type="dt" sz="half" idx="10"/>
          </p:nvPr>
        </p:nvSpPr>
        <p:spPr/>
        <p:txBody>
          <a:bodyPr/>
          <a:lstStyle>
            <a:lvl1pPr>
              <a:defRPr/>
            </a:lvl1pPr>
          </a:lstStyle>
          <a:p>
            <a:pPr>
              <a:defRPr/>
            </a:pPr>
            <a:fld id="{08C3C882-0963-4183-A6B2-24C9E7DF6523}" type="datetimeFigureOut">
              <a:rPr lang="en-US"/>
              <a:pPr>
                <a:defRPr/>
              </a:pPr>
              <a:t>11/17/2025</a:t>
            </a:fld>
            <a:endParaRPr lang="en-GB"/>
          </a:p>
        </p:txBody>
      </p:sp>
      <p:sp>
        <p:nvSpPr>
          <p:cNvPr id="5" name="Footer Placeholder 18">
            <a:extLst>
              <a:ext uri="{FF2B5EF4-FFF2-40B4-BE49-F238E27FC236}">
                <a16:creationId xmlns:a16="http://schemas.microsoft.com/office/drawing/2014/main" id="{E5DD1176-6911-4231-A10A-091C28B3D8D9}"/>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26">
            <a:extLst>
              <a:ext uri="{FF2B5EF4-FFF2-40B4-BE49-F238E27FC236}">
                <a16:creationId xmlns:a16="http://schemas.microsoft.com/office/drawing/2014/main" id="{F0C5F457-536A-48B0-8DB5-BDEDF19F747B}"/>
              </a:ext>
            </a:extLst>
          </p:cNvPr>
          <p:cNvSpPr>
            <a:spLocks noGrp="1"/>
          </p:cNvSpPr>
          <p:nvPr>
            <p:ph type="sldNum" sz="quarter" idx="12"/>
          </p:nvPr>
        </p:nvSpPr>
        <p:spPr/>
        <p:txBody>
          <a:bodyPr/>
          <a:lstStyle>
            <a:lvl1pPr>
              <a:defRPr>
                <a:solidFill>
                  <a:srgbClr val="D1EAEE"/>
                </a:solidFill>
              </a:defRPr>
            </a:lvl1pPr>
          </a:lstStyle>
          <a:p>
            <a:fld id="{716383EB-F658-4E17-9E57-443823BEC816}" type="slidenum">
              <a:rPr lang="en-GB" altLang="fr-FR"/>
              <a:pPr/>
              <a:t>‹#›</a:t>
            </a:fld>
            <a:endParaRPr lang="en-GB" altLang="fr-FR"/>
          </a:p>
        </p:txBody>
      </p:sp>
    </p:spTree>
    <p:extLst>
      <p:ext uri="{BB962C8B-B14F-4D97-AF65-F5344CB8AC3E}">
        <p14:creationId xmlns:p14="http://schemas.microsoft.com/office/powerpoint/2010/main" val="3172109389"/>
      </p:ext>
    </p:extLst>
  </p:cSld>
  <p:clrMapOvr>
    <a:overrideClrMapping bg1="dk1" tx1="lt1" bg2="dk2" tx2="lt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993B586E-9A21-41FE-BFE0-0E9AE9CE64DF}"/>
              </a:ext>
            </a:extLst>
          </p:cNvPr>
          <p:cNvSpPr>
            <a:spLocks noGrp="1"/>
          </p:cNvSpPr>
          <p:nvPr>
            <p:ph type="dt" sz="half" idx="10"/>
          </p:nvPr>
        </p:nvSpPr>
        <p:spPr/>
        <p:txBody>
          <a:bodyPr/>
          <a:lstStyle>
            <a:lvl1pPr>
              <a:defRPr/>
            </a:lvl1pPr>
          </a:lstStyle>
          <a:p>
            <a:pPr>
              <a:defRPr/>
            </a:pPr>
            <a:fld id="{8A7A8597-037A-4045-90F7-D93566CE7FE8}" type="datetimeFigureOut">
              <a:rPr lang="en-US"/>
              <a:pPr>
                <a:defRPr/>
              </a:pPr>
              <a:t>11/17/2025</a:t>
            </a:fld>
            <a:endParaRPr lang="en-GB"/>
          </a:p>
        </p:txBody>
      </p:sp>
      <p:sp>
        <p:nvSpPr>
          <p:cNvPr id="5" name="Footer Placeholder 21">
            <a:extLst>
              <a:ext uri="{FF2B5EF4-FFF2-40B4-BE49-F238E27FC236}">
                <a16:creationId xmlns:a16="http://schemas.microsoft.com/office/drawing/2014/main" id="{B0B2A4D8-CEB3-4EA5-84A6-30EB085DB6D9}"/>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17">
            <a:extLst>
              <a:ext uri="{FF2B5EF4-FFF2-40B4-BE49-F238E27FC236}">
                <a16:creationId xmlns:a16="http://schemas.microsoft.com/office/drawing/2014/main" id="{54B82BD8-9DD8-42C9-98CF-F9C5377B0621}"/>
              </a:ext>
            </a:extLst>
          </p:cNvPr>
          <p:cNvSpPr>
            <a:spLocks noGrp="1"/>
          </p:cNvSpPr>
          <p:nvPr>
            <p:ph type="sldNum" sz="quarter" idx="12"/>
          </p:nvPr>
        </p:nvSpPr>
        <p:spPr/>
        <p:txBody>
          <a:bodyPr/>
          <a:lstStyle>
            <a:lvl1pPr>
              <a:defRPr/>
            </a:lvl1pPr>
          </a:lstStyle>
          <a:p>
            <a:fld id="{0F0A13B8-2BFF-405A-B982-3CD821C593A2}" type="slidenum">
              <a:rPr lang="en-GB" altLang="fr-FR"/>
              <a:pPr/>
              <a:t>‹#›</a:t>
            </a:fld>
            <a:endParaRPr lang="en-GB" altLang="fr-FR"/>
          </a:p>
        </p:txBody>
      </p:sp>
    </p:spTree>
    <p:extLst>
      <p:ext uri="{BB962C8B-B14F-4D97-AF65-F5344CB8AC3E}">
        <p14:creationId xmlns:p14="http://schemas.microsoft.com/office/powerpoint/2010/main" val="1179818259"/>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BB1B0564-74F1-4D7E-8DC2-C894BE049650}"/>
              </a:ext>
            </a:extLst>
          </p:cNvPr>
          <p:cNvSpPr>
            <a:spLocks noGrp="1"/>
          </p:cNvSpPr>
          <p:nvPr>
            <p:ph type="dt" sz="half" idx="10"/>
          </p:nvPr>
        </p:nvSpPr>
        <p:spPr/>
        <p:txBody>
          <a:bodyPr/>
          <a:lstStyle>
            <a:lvl1pPr>
              <a:defRPr/>
            </a:lvl1pPr>
          </a:lstStyle>
          <a:p>
            <a:pPr>
              <a:defRPr/>
            </a:pPr>
            <a:fld id="{334D96B7-AD2E-45A7-A393-A865784DE9D7}" type="datetimeFigureOut">
              <a:rPr lang="en-US"/>
              <a:pPr>
                <a:defRPr/>
              </a:pPr>
              <a:t>11/17/2025</a:t>
            </a:fld>
            <a:endParaRPr lang="en-GB"/>
          </a:p>
        </p:txBody>
      </p:sp>
      <p:sp>
        <p:nvSpPr>
          <p:cNvPr id="5" name="Footer Placeholder 21">
            <a:extLst>
              <a:ext uri="{FF2B5EF4-FFF2-40B4-BE49-F238E27FC236}">
                <a16:creationId xmlns:a16="http://schemas.microsoft.com/office/drawing/2014/main" id="{79AB3E8C-DBD6-4812-92D9-6C64322F2392}"/>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17">
            <a:extLst>
              <a:ext uri="{FF2B5EF4-FFF2-40B4-BE49-F238E27FC236}">
                <a16:creationId xmlns:a16="http://schemas.microsoft.com/office/drawing/2014/main" id="{A8B3C152-3F80-47B8-9B07-64C26513D7BD}"/>
              </a:ext>
            </a:extLst>
          </p:cNvPr>
          <p:cNvSpPr>
            <a:spLocks noGrp="1"/>
          </p:cNvSpPr>
          <p:nvPr>
            <p:ph type="sldNum" sz="quarter" idx="12"/>
          </p:nvPr>
        </p:nvSpPr>
        <p:spPr/>
        <p:txBody>
          <a:bodyPr/>
          <a:lstStyle>
            <a:lvl1pPr>
              <a:defRPr/>
            </a:lvl1pPr>
          </a:lstStyle>
          <a:p>
            <a:fld id="{EF8C058B-22F9-4F6F-A1A4-4383C815874C}" type="slidenum">
              <a:rPr lang="en-GB" altLang="fr-FR"/>
              <a:pPr/>
              <a:t>‹#›</a:t>
            </a:fld>
            <a:endParaRPr lang="en-GB" altLang="fr-FR"/>
          </a:p>
        </p:txBody>
      </p:sp>
    </p:spTree>
    <p:extLst>
      <p:ext uri="{BB962C8B-B14F-4D97-AF65-F5344CB8AC3E}">
        <p14:creationId xmlns:p14="http://schemas.microsoft.com/office/powerpoint/2010/main" val="4027741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A8543CBE-476E-4563-ACC1-BFC0B34463E8}"/>
              </a:ext>
            </a:extLst>
          </p:cNvPr>
          <p:cNvSpPr>
            <a:spLocks noGrp="1"/>
          </p:cNvSpPr>
          <p:nvPr>
            <p:ph type="dt" sz="half" idx="10"/>
          </p:nvPr>
        </p:nvSpPr>
        <p:spPr/>
        <p:txBody>
          <a:bodyPr/>
          <a:lstStyle>
            <a:lvl1pPr>
              <a:defRPr/>
            </a:lvl1pPr>
          </a:lstStyle>
          <a:p>
            <a:pPr>
              <a:defRPr/>
            </a:pPr>
            <a:fld id="{9868CD37-68C0-4B13-B08F-A6E51936BB1F}" type="datetimeFigureOut">
              <a:rPr lang="en-US"/>
              <a:pPr>
                <a:defRPr/>
              </a:pPr>
              <a:t>11/17/2025</a:t>
            </a:fld>
            <a:endParaRPr lang="en-GB"/>
          </a:p>
        </p:txBody>
      </p:sp>
      <p:sp>
        <p:nvSpPr>
          <p:cNvPr id="5" name="Footer Placeholder 21">
            <a:extLst>
              <a:ext uri="{FF2B5EF4-FFF2-40B4-BE49-F238E27FC236}">
                <a16:creationId xmlns:a16="http://schemas.microsoft.com/office/drawing/2014/main" id="{CD7A709A-25FE-4329-A289-AFA1D7A40365}"/>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17">
            <a:extLst>
              <a:ext uri="{FF2B5EF4-FFF2-40B4-BE49-F238E27FC236}">
                <a16:creationId xmlns:a16="http://schemas.microsoft.com/office/drawing/2014/main" id="{1B153F1E-7664-400C-9A03-B1BC5B30D57A}"/>
              </a:ext>
            </a:extLst>
          </p:cNvPr>
          <p:cNvSpPr>
            <a:spLocks noGrp="1"/>
          </p:cNvSpPr>
          <p:nvPr>
            <p:ph type="sldNum" sz="quarter" idx="12"/>
          </p:nvPr>
        </p:nvSpPr>
        <p:spPr/>
        <p:txBody>
          <a:bodyPr/>
          <a:lstStyle>
            <a:lvl1pPr>
              <a:defRPr/>
            </a:lvl1pPr>
          </a:lstStyle>
          <a:p>
            <a:fld id="{FB8152A7-F0F5-4CA8-9B66-30599B774876}" type="slidenum">
              <a:rPr lang="en-GB" altLang="fr-FR"/>
              <a:pPr/>
              <a:t>‹#›</a:t>
            </a:fld>
            <a:endParaRPr lang="en-GB" altLang="fr-FR"/>
          </a:p>
        </p:txBody>
      </p:sp>
    </p:spTree>
    <p:extLst>
      <p:ext uri="{BB962C8B-B14F-4D97-AF65-F5344CB8AC3E}">
        <p14:creationId xmlns:p14="http://schemas.microsoft.com/office/powerpoint/2010/main" val="24383491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a:extLst>
              <a:ext uri="{FF2B5EF4-FFF2-40B4-BE49-F238E27FC236}">
                <a16:creationId xmlns:a16="http://schemas.microsoft.com/office/drawing/2014/main" id="{0C171850-C091-41CF-86AF-9EF60A216A01}"/>
              </a:ext>
            </a:extLst>
          </p:cNvPr>
          <p:cNvSpPr>
            <a:spLocks noGrp="1"/>
          </p:cNvSpPr>
          <p:nvPr>
            <p:ph type="dt" sz="half" idx="10"/>
          </p:nvPr>
        </p:nvSpPr>
        <p:spPr/>
        <p:txBody>
          <a:bodyPr/>
          <a:lstStyle>
            <a:lvl1pPr>
              <a:defRPr/>
            </a:lvl1pPr>
          </a:lstStyle>
          <a:p>
            <a:pPr>
              <a:defRPr/>
            </a:pPr>
            <a:fld id="{9968783F-AA79-44EB-ACA6-06B84BFF0807}" type="datetimeFigureOut">
              <a:rPr lang="en-US"/>
              <a:pPr>
                <a:defRPr/>
              </a:pPr>
              <a:t>11/17/2025</a:t>
            </a:fld>
            <a:endParaRPr lang="en-GB"/>
          </a:p>
        </p:txBody>
      </p:sp>
      <p:sp>
        <p:nvSpPr>
          <p:cNvPr id="5" name="Footer Placeholder 4">
            <a:extLst>
              <a:ext uri="{FF2B5EF4-FFF2-40B4-BE49-F238E27FC236}">
                <a16:creationId xmlns:a16="http://schemas.microsoft.com/office/drawing/2014/main" id="{A3600E44-D87D-4817-A561-1AF084196902}"/>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C4E0A237-303A-4C32-8ED8-AA534089C128}"/>
              </a:ext>
            </a:extLst>
          </p:cNvPr>
          <p:cNvSpPr>
            <a:spLocks noGrp="1"/>
          </p:cNvSpPr>
          <p:nvPr>
            <p:ph type="sldNum" sz="quarter" idx="12"/>
          </p:nvPr>
        </p:nvSpPr>
        <p:spPr/>
        <p:txBody>
          <a:bodyPr/>
          <a:lstStyle>
            <a:lvl1pPr>
              <a:defRPr>
                <a:solidFill>
                  <a:srgbClr val="D1EAEE"/>
                </a:solidFill>
              </a:defRPr>
            </a:lvl1pPr>
          </a:lstStyle>
          <a:p>
            <a:fld id="{D17D8DC5-E36F-404B-B757-0C230FDFB897}" type="slidenum">
              <a:rPr lang="en-GB" altLang="fr-FR"/>
              <a:pPr/>
              <a:t>‹#›</a:t>
            </a:fld>
            <a:endParaRPr lang="en-GB" altLang="fr-FR"/>
          </a:p>
        </p:txBody>
      </p:sp>
    </p:spTree>
    <p:extLst>
      <p:ext uri="{BB962C8B-B14F-4D97-AF65-F5344CB8AC3E}">
        <p14:creationId xmlns:p14="http://schemas.microsoft.com/office/powerpoint/2010/main" val="3779556608"/>
      </p:ext>
    </p:extLst>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F7EB1C67-CED7-4DD7-8721-DD08CF7C53F2}"/>
              </a:ext>
            </a:extLst>
          </p:cNvPr>
          <p:cNvSpPr>
            <a:spLocks noGrp="1"/>
          </p:cNvSpPr>
          <p:nvPr>
            <p:ph type="dt" sz="half" idx="10"/>
          </p:nvPr>
        </p:nvSpPr>
        <p:spPr/>
        <p:txBody>
          <a:bodyPr/>
          <a:lstStyle>
            <a:lvl1pPr>
              <a:defRPr/>
            </a:lvl1pPr>
          </a:lstStyle>
          <a:p>
            <a:pPr>
              <a:defRPr/>
            </a:pPr>
            <a:fld id="{B2939915-DB9F-4D53-9B80-5574B6EDC8FD}" type="datetimeFigureOut">
              <a:rPr lang="en-US"/>
              <a:pPr>
                <a:defRPr/>
              </a:pPr>
              <a:t>11/17/2025</a:t>
            </a:fld>
            <a:endParaRPr lang="en-GB"/>
          </a:p>
        </p:txBody>
      </p:sp>
      <p:sp>
        <p:nvSpPr>
          <p:cNvPr id="6" name="Footer Placeholder 21">
            <a:extLst>
              <a:ext uri="{FF2B5EF4-FFF2-40B4-BE49-F238E27FC236}">
                <a16:creationId xmlns:a16="http://schemas.microsoft.com/office/drawing/2014/main" id="{AED48F96-0E05-4B9C-953F-3FF3A450EF91}"/>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17">
            <a:extLst>
              <a:ext uri="{FF2B5EF4-FFF2-40B4-BE49-F238E27FC236}">
                <a16:creationId xmlns:a16="http://schemas.microsoft.com/office/drawing/2014/main" id="{B84158C8-059F-42D3-B594-F2FBED71AA2C}"/>
              </a:ext>
            </a:extLst>
          </p:cNvPr>
          <p:cNvSpPr>
            <a:spLocks noGrp="1"/>
          </p:cNvSpPr>
          <p:nvPr>
            <p:ph type="sldNum" sz="quarter" idx="12"/>
          </p:nvPr>
        </p:nvSpPr>
        <p:spPr/>
        <p:txBody>
          <a:bodyPr/>
          <a:lstStyle>
            <a:lvl1pPr>
              <a:defRPr/>
            </a:lvl1pPr>
          </a:lstStyle>
          <a:p>
            <a:fld id="{C662F00B-9009-4BFD-802C-8F1474BE0A74}" type="slidenum">
              <a:rPr lang="en-GB" altLang="fr-FR"/>
              <a:pPr/>
              <a:t>‹#›</a:t>
            </a:fld>
            <a:endParaRPr lang="en-GB" altLang="fr-FR"/>
          </a:p>
        </p:txBody>
      </p:sp>
    </p:spTree>
    <p:extLst>
      <p:ext uri="{BB962C8B-B14F-4D97-AF65-F5344CB8AC3E}">
        <p14:creationId xmlns:p14="http://schemas.microsoft.com/office/powerpoint/2010/main" val="234225354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a:extLst>
              <a:ext uri="{FF2B5EF4-FFF2-40B4-BE49-F238E27FC236}">
                <a16:creationId xmlns:a16="http://schemas.microsoft.com/office/drawing/2014/main" id="{BDBA8B03-28B2-40A4-B9D6-A10D850037D1}"/>
              </a:ext>
            </a:extLst>
          </p:cNvPr>
          <p:cNvSpPr>
            <a:spLocks noGrp="1"/>
          </p:cNvSpPr>
          <p:nvPr>
            <p:ph type="dt" sz="half" idx="10"/>
          </p:nvPr>
        </p:nvSpPr>
        <p:spPr/>
        <p:txBody>
          <a:bodyPr/>
          <a:lstStyle>
            <a:lvl1pPr>
              <a:defRPr/>
            </a:lvl1pPr>
          </a:lstStyle>
          <a:p>
            <a:pPr>
              <a:defRPr/>
            </a:pPr>
            <a:fld id="{C2FB9570-A114-4E7F-BF8C-13727984558E}" type="datetimeFigureOut">
              <a:rPr lang="en-US"/>
              <a:pPr>
                <a:defRPr/>
              </a:pPr>
              <a:t>11/17/2025</a:t>
            </a:fld>
            <a:endParaRPr lang="en-GB"/>
          </a:p>
        </p:txBody>
      </p:sp>
      <p:sp>
        <p:nvSpPr>
          <p:cNvPr id="8" name="Footer Placeholder 21">
            <a:extLst>
              <a:ext uri="{FF2B5EF4-FFF2-40B4-BE49-F238E27FC236}">
                <a16:creationId xmlns:a16="http://schemas.microsoft.com/office/drawing/2014/main" id="{216456BE-8ECD-47D9-8D7F-D836B354BA46}"/>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17">
            <a:extLst>
              <a:ext uri="{FF2B5EF4-FFF2-40B4-BE49-F238E27FC236}">
                <a16:creationId xmlns:a16="http://schemas.microsoft.com/office/drawing/2014/main" id="{776B8716-9DCF-4C0E-8276-EC8CB4D9891F}"/>
              </a:ext>
            </a:extLst>
          </p:cNvPr>
          <p:cNvSpPr>
            <a:spLocks noGrp="1"/>
          </p:cNvSpPr>
          <p:nvPr>
            <p:ph type="sldNum" sz="quarter" idx="12"/>
          </p:nvPr>
        </p:nvSpPr>
        <p:spPr/>
        <p:txBody>
          <a:bodyPr/>
          <a:lstStyle>
            <a:lvl1pPr>
              <a:defRPr/>
            </a:lvl1pPr>
          </a:lstStyle>
          <a:p>
            <a:fld id="{C5B0A1CA-E287-455B-945F-36E9EBF5F76D}" type="slidenum">
              <a:rPr lang="en-GB" altLang="fr-FR"/>
              <a:pPr/>
              <a:t>‹#›</a:t>
            </a:fld>
            <a:endParaRPr lang="en-GB" altLang="fr-FR"/>
          </a:p>
        </p:txBody>
      </p:sp>
    </p:spTree>
    <p:extLst>
      <p:ext uri="{BB962C8B-B14F-4D97-AF65-F5344CB8AC3E}">
        <p14:creationId xmlns:p14="http://schemas.microsoft.com/office/powerpoint/2010/main" val="95727308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a:extLst>
              <a:ext uri="{FF2B5EF4-FFF2-40B4-BE49-F238E27FC236}">
                <a16:creationId xmlns:a16="http://schemas.microsoft.com/office/drawing/2014/main" id="{F5FC44F4-EE53-414B-927F-A187AFC2F7FB}"/>
              </a:ext>
            </a:extLst>
          </p:cNvPr>
          <p:cNvSpPr>
            <a:spLocks noGrp="1"/>
          </p:cNvSpPr>
          <p:nvPr>
            <p:ph type="dt" sz="half" idx="10"/>
          </p:nvPr>
        </p:nvSpPr>
        <p:spPr/>
        <p:txBody>
          <a:bodyPr/>
          <a:lstStyle>
            <a:lvl1pPr>
              <a:defRPr/>
            </a:lvl1pPr>
          </a:lstStyle>
          <a:p>
            <a:pPr>
              <a:defRPr/>
            </a:pPr>
            <a:fld id="{BC2DAA4B-930C-4C62-864D-42D66BE81628}" type="datetimeFigureOut">
              <a:rPr lang="en-US"/>
              <a:pPr>
                <a:defRPr/>
              </a:pPr>
              <a:t>11/17/2025</a:t>
            </a:fld>
            <a:endParaRPr lang="en-GB"/>
          </a:p>
        </p:txBody>
      </p:sp>
      <p:sp>
        <p:nvSpPr>
          <p:cNvPr id="4" name="Footer Placeholder 21">
            <a:extLst>
              <a:ext uri="{FF2B5EF4-FFF2-40B4-BE49-F238E27FC236}">
                <a16:creationId xmlns:a16="http://schemas.microsoft.com/office/drawing/2014/main" id="{069CD020-C967-4DF5-84EC-9382036F6C17}"/>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17">
            <a:extLst>
              <a:ext uri="{FF2B5EF4-FFF2-40B4-BE49-F238E27FC236}">
                <a16:creationId xmlns:a16="http://schemas.microsoft.com/office/drawing/2014/main" id="{EC4DA639-C7AA-4EB8-AC03-F3B0A3974669}"/>
              </a:ext>
            </a:extLst>
          </p:cNvPr>
          <p:cNvSpPr>
            <a:spLocks noGrp="1"/>
          </p:cNvSpPr>
          <p:nvPr>
            <p:ph type="sldNum" sz="quarter" idx="12"/>
          </p:nvPr>
        </p:nvSpPr>
        <p:spPr/>
        <p:txBody>
          <a:bodyPr/>
          <a:lstStyle>
            <a:lvl1pPr>
              <a:defRPr/>
            </a:lvl1pPr>
          </a:lstStyle>
          <a:p>
            <a:fld id="{059BDFCE-0C84-415D-B5B1-C9C497AFC1F6}" type="slidenum">
              <a:rPr lang="en-GB" altLang="fr-FR"/>
              <a:pPr/>
              <a:t>‹#›</a:t>
            </a:fld>
            <a:endParaRPr lang="en-GB" altLang="fr-FR"/>
          </a:p>
        </p:txBody>
      </p:sp>
    </p:spTree>
    <p:extLst>
      <p:ext uri="{BB962C8B-B14F-4D97-AF65-F5344CB8AC3E}">
        <p14:creationId xmlns:p14="http://schemas.microsoft.com/office/powerpoint/2010/main" val="50148569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E9E851C1-6162-441D-8B2D-038AEEF36682}"/>
              </a:ext>
            </a:extLst>
          </p:cNvPr>
          <p:cNvSpPr>
            <a:spLocks noGrp="1"/>
          </p:cNvSpPr>
          <p:nvPr>
            <p:ph type="dt" sz="half" idx="10"/>
          </p:nvPr>
        </p:nvSpPr>
        <p:spPr/>
        <p:txBody>
          <a:bodyPr/>
          <a:lstStyle>
            <a:lvl1pPr>
              <a:defRPr/>
            </a:lvl1pPr>
          </a:lstStyle>
          <a:p>
            <a:pPr>
              <a:defRPr/>
            </a:pPr>
            <a:fld id="{762907C3-61E7-437A-BEC1-04C590353DBF}" type="datetimeFigureOut">
              <a:rPr lang="en-US"/>
              <a:pPr>
                <a:defRPr/>
              </a:pPr>
              <a:t>11/17/2025</a:t>
            </a:fld>
            <a:endParaRPr lang="en-GB"/>
          </a:p>
        </p:txBody>
      </p:sp>
      <p:sp>
        <p:nvSpPr>
          <p:cNvPr id="3" name="Footer Placeholder 21">
            <a:extLst>
              <a:ext uri="{FF2B5EF4-FFF2-40B4-BE49-F238E27FC236}">
                <a16:creationId xmlns:a16="http://schemas.microsoft.com/office/drawing/2014/main" id="{32314381-F938-4C67-8E08-D791CDE3EF93}"/>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17">
            <a:extLst>
              <a:ext uri="{FF2B5EF4-FFF2-40B4-BE49-F238E27FC236}">
                <a16:creationId xmlns:a16="http://schemas.microsoft.com/office/drawing/2014/main" id="{11271D71-D3BA-403E-8218-E6B76E2ED20A}"/>
              </a:ext>
            </a:extLst>
          </p:cNvPr>
          <p:cNvSpPr>
            <a:spLocks noGrp="1"/>
          </p:cNvSpPr>
          <p:nvPr>
            <p:ph type="sldNum" sz="quarter" idx="12"/>
          </p:nvPr>
        </p:nvSpPr>
        <p:spPr/>
        <p:txBody>
          <a:bodyPr/>
          <a:lstStyle>
            <a:lvl1pPr>
              <a:defRPr/>
            </a:lvl1pPr>
          </a:lstStyle>
          <a:p>
            <a:fld id="{5158025E-172C-45DE-9EA1-D3181E68488E}" type="slidenum">
              <a:rPr lang="en-GB" altLang="fr-FR"/>
              <a:pPr/>
              <a:t>‹#›</a:t>
            </a:fld>
            <a:endParaRPr lang="en-GB" altLang="fr-FR"/>
          </a:p>
        </p:txBody>
      </p:sp>
    </p:spTree>
    <p:extLst>
      <p:ext uri="{BB962C8B-B14F-4D97-AF65-F5344CB8AC3E}">
        <p14:creationId xmlns:p14="http://schemas.microsoft.com/office/powerpoint/2010/main" val="3787967076"/>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54E075BB-83AE-4541-B9FB-B6066D7BA8E0}"/>
              </a:ext>
            </a:extLst>
          </p:cNvPr>
          <p:cNvSpPr>
            <a:spLocks noGrp="1"/>
          </p:cNvSpPr>
          <p:nvPr>
            <p:ph type="dt" sz="half" idx="10"/>
          </p:nvPr>
        </p:nvSpPr>
        <p:spPr/>
        <p:txBody>
          <a:bodyPr/>
          <a:lstStyle>
            <a:lvl1pPr>
              <a:defRPr/>
            </a:lvl1pPr>
          </a:lstStyle>
          <a:p>
            <a:pPr>
              <a:defRPr/>
            </a:pPr>
            <a:fld id="{5A900945-C35E-40C3-B0C4-08825E22867B}" type="datetimeFigureOut">
              <a:rPr lang="en-US"/>
              <a:pPr>
                <a:defRPr/>
              </a:pPr>
              <a:t>11/17/2025</a:t>
            </a:fld>
            <a:endParaRPr lang="en-GB"/>
          </a:p>
        </p:txBody>
      </p:sp>
      <p:sp>
        <p:nvSpPr>
          <p:cNvPr id="6" name="Footer Placeholder 21">
            <a:extLst>
              <a:ext uri="{FF2B5EF4-FFF2-40B4-BE49-F238E27FC236}">
                <a16:creationId xmlns:a16="http://schemas.microsoft.com/office/drawing/2014/main" id="{2F856FAB-568D-44A1-AD41-1DA596926D20}"/>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17">
            <a:extLst>
              <a:ext uri="{FF2B5EF4-FFF2-40B4-BE49-F238E27FC236}">
                <a16:creationId xmlns:a16="http://schemas.microsoft.com/office/drawing/2014/main" id="{75C5B42C-99D8-4074-A0DF-899A24A6BA5C}"/>
              </a:ext>
            </a:extLst>
          </p:cNvPr>
          <p:cNvSpPr>
            <a:spLocks noGrp="1"/>
          </p:cNvSpPr>
          <p:nvPr>
            <p:ph type="sldNum" sz="quarter" idx="12"/>
          </p:nvPr>
        </p:nvSpPr>
        <p:spPr/>
        <p:txBody>
          <a:bodyPr/>
          <a:lstStyle>
            <a:lvl1pPr>
              <a:defRPr/>
            </a:lvl1pPr>
          </a:lstStyle>
          <a:p>
            <a:fld id="{70A161DD-070A-41C6-A409-034B7FC21A6F}" type="slidenum">
              <a:rPr lang="en-GB" altLang="fr-FR"/>
              <a:pPr/>
              <a:t>‹#›</a:t>
            </a:fld>
            <a:endParaRPr lang="en-GB" altLang="fr-FR"/>
          </a:p>
        </p:txBody>
      </p:sp>
    </p:spTree>
    <p:extLst>
      <p:ext uri="{BB962C8B-B14F-4D97-AF65-F5344CB8AC3E}">
        <p14:creationId xmlns:p14="http://schemas.microsoft.com/office/powerpoint/2010/main" val="131571597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Snip and Round Single Corner Rectangle 13">
            <a:extLst>
              <a:ext uri="{FF2B5EF4-FFF2-40B4-BE49-F238E27FC236}">
                <a16:creationId xmlns:a16="http://schemas.microsoft.com/office/drawing/2014/main" id="{E9ECA371-E3F0-4341-84FA-695B62A6BD8E}"/>
              </a:ext>
            </a:extLst>
          </p:cNvPr>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a:extLst>
              <a:ext uri="{FF2B5EF4-FFF2-40B4-BE49-F238E27FC236}">
                <a16:creationId xmlns:a16="http://schemas.microsoft.com/office/drawing/2014/main" id="{384FA3F3-D5DC-4900-A7E8-68DF3F6B10AD}"/>
              </a:ext>
            </a:extLst>
          </p:cNvPr>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15">
            <a:extLst>
              <a:ext uri="{FF2B5EF4-FFF2-40B4-BE49-F238E27FC236}">
                <a16:creationId xmlns:a16="http://schemas.microsoft.com/office/drawing/2014/main" id="{C63545F8-E725-4EE3-9CD3-71D75A3A8A65}"/>
              </a:ext>
            </a:extLst>
          </p:cNvPr>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16">
            <a:extLst>
              <a:ext uri="{FF2B5EF4-FFF2-40B4-BE49-F238E27FC236}">
                <a16:creationId xmlns:a16="http://schemas.microsoft.com/office/drawing/2014/main" id="{848BCF77-48BA-4BBE-8EBB-69B8A28E2BA0}"/>
              </a:ext>
            </a:extLst>
          </p:cNvPr>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a:extLst>
              <a:ext uri="{FF2B5EF4-FFF2-40B4-BE49-F238E27FC236}">
                <a16:creationId xmlns:a16="http://schemas.microsoft.com/office/drawing/2014/main" id="{D57F67B1-876D-4E40-B576-22C1EEE63115}"/>
              </a:ext>
            </a:extLst>
          </p:cNvPr>
          <p:cNvSpPr>
            <a:spLocks noGrp="1"/>
          </p:cNvSpPr>
          <p:nvPr>
            <p:ph type="dt" sz="half" idx="10"/>
          </p:nvPr>
        </p:nvSpPr>
        <p:spPr/>
        <p:txBody>
          <a:bodyPr/>
          <a:lstStyle>
            <a:lvl1pPr>
              <a:defRPr/>
            </a:lvl1pPr>
          </a:lstStyle>
          <a:p>
            <a:pPr>
              <a:defRPr/>
            </a:pPr>
            <a:fld id="{9E25E502-CFD1-407B-AC26-F3B003101049}" type="datetimeFigureOut">
              <a:rPr lang="en-US"/>
              <a:pPr>
                <a:defRPr/>
              </a:pPr>
              <a:t>11/17/2025</a:t>
            </a:fld>
            <a:endParaRPr lang="en-GB"/>
          </a:p>
        </p:txBody>
      </p:sp>
      <p:sp>
        <p:nvSpPr>
          <p:cNvPr id="10" name="Footer Placeholder 5">
            <a:extLst>
              <a:ext uri="{FF2B5EF4-FFF2-40B4-BE49-F238E27FC236}">
                <a16:creationId xmlns:a16="http://schemas.microsoft.com/office/drawing/2014/main" id="{7B8A51CC-9C4D-413D-8ED5-AD717AC62D71}"/>
              </a:ext>
            </a:extLst>
          </p:cNvPr>
          <p:cNvSpPr>
            <a:spLocks noGrp="1"/>
          </p:cNvSpPr>
          <p:nvPr>
            <p:ph type="ftr" sz="quarter" idx="11"/>
          </p:nvPr>
        </p:nvSpPr>
        <p:spPr/>
        <p:txBody>
          <a:bodyPr/>
          <a:lstStyle>
            <a:lvl1pPr>
              <a:defRPr/>
            </a:lvl1pPr>
          </a:lstStyle>
          <a:p>
            <a:pPr>
              <a:defRPr/>
            </a:pPr>
            <a:endParaRPr lang="en-GB"/>
          </a:p>
        </p:txBody>
      </p:sp>
      <p:sp>
        <p:nvSpPr>
          <p:cNvPr id="11" name="Slide Number Placeholder 6">
            <a:extLst>
              <a:ext uri="{FF2B5EF4-FFF2-40B4-BE49-F238E27FC236}">
                <a16:creationId xmlns:a16="http://schemas.microsoft.com/office/drawing/2014/main" id="{0F24F7A7-591A-40A6-ABF6-234A2D82F96D}"/>
              </a:ext>
            </a:extLst>
          </p:cNvPr>
          <p:cNvSpPr>
            <a:spLocks noGrp="1"/>
          </p:cNvSpPr>
          <p:nvPr>
            <p:ph type="sldNum" sz="quarter" idx="12"/>
          </p:nvPr>
        </p:nvSpPr>
        <p:spPr>
          <a:xfrm>
            <a:off x="8077200" y="6356350"/>
            <a:ext cx="609600" cy="365125"/>
          </a:xfrm>
        </p:spPr>
        <p:txBody>
          <a:bodyPr/>
          <a:lstStyle>
            <a:lvl1pPr>
              <a:defRPr/>
            </a:lvl1pPr>
          </a:lstStyle>
          <a:p>
            <a:fld id="{9D4926DA-4596-4D98-8EE1-B097BD7C5E6F}" type="slidenum">
              <a:rPr lang="en-GB" altLang="fr-FR"/>
              <a:pPr/>
              <a:t>‹#›</a:t>
            </a:fld>
            <a:endParaRPr lang="en-GB" altLang="fr-FR"/>
          </a:p>
        </p:txBody>
      </p:sp>
    </p:spTree>
    <p:extLst>
      <p:ext uri="{BB962C8B-B14F-4D97-AF65-F5344CB8AC3E}">
        <p14:creationId xmlns:p14="http://schemas.microsoft.com/office/powerpoint/2010/main" val="124166113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7000"/>
            <a:lum/>
          </a:blip>
          <a:srcRect/>
          <a:stretch>
            <a:fillRect t="-2000" b="-2000"/>
          </a:stretch>
        </a:blipFill>
        <a:effectLst/>
      </p:bgPr>
    </p:bg>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8E8C5298-CE98-4E30-9A36-795BDF2C69EB}"/>
              </a:ext>
            </a:extLst>
          </p:cNvPr>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a:extLst>
              <a:ext uri="{FF2B5EF4-FFF2-40B4-BE49-F238E27FC236}">
                <a16:creationId xmlns:a16="http://schemas.microsoft.com/office/drawing/2014/main" id="{7E5FE247-1412-4FDF-A9EF-1D2B38F786B0}"/>
              </a:ext>
            </a:extLst>
          </p:cNvPr>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a:extLst>
              <a:ext uri="{FF2B5EF4-FFF2-40B4-BE49-F238E27FC236}">
                <a16:creationId xmlns:a16="http://schemas.microsoft.com/office/drawing/2014/main" id="{D8801A5A-F19C-419D-99B3-D7D0BD4D11F4}"/>
              </a:ext>
            </a:extLst>
          </p:cNvPr>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fr-FR"/>
              <a:t>Click to edit Master title style</a:t>
            </a:r>
          </a:p>
        </p:txBody>
      </p:sp>
      <p:sp>
        <p:nvSpPr>
          <p:cNvPr id="1029" name="Text Placeholder 29">
            <a:extLst>
              <a:ext uri="{FF2B5EF4-FFF2-40B4-BE49-F238E27FC236}">
                <a16:creationId xmlns:a16="http://schemas.microsoft.com/office/drawing/2014/main" id="{3ABC0595-D305-4C33-8FB8-21D0648AE8EB}"/>
              </a:ext>
            </a:extLst>
          </p:cNvPr>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fr-FR"/>
              <a:t>Click to edit Master text styles</a:t>
            </a:r>
          </a:p>
          <a:p>
            <a:pPr lvl="1"/>
            <a:r>
              <a:rPr lang="en-US" altLang="fr-FR"/>
              <a:t>Second level</a:t>
            </a:r>
          </a:p>
          <a:p>
            <a:pPr lvl="2"/>
            <a:r>
              <a:rPr lang="en-US" altLang="fr-FR"/>
              <a:t>Third level</a:t>
            </a:r>
          </a:p>
          <a:p>
            <a:pPr lvl="3"/>
            <a:r>
              <a:rPr lang="en-US" altLang="fr-FR"/>
              <a:t>Fourth level</a:t>
            </a:r>
          </a:p>
          <a:p>
            <a:pPr lvl="4"/>
            <a:r>
              <a:rPr lang="en-US" altLang="fr-FR"/>
              <a:t>Fifth level</a:t>
            </a:r>
          </a:p>
        </p:txBody>
      </p:sp>
      <p:sp>
        <p:nvSpPr>
          <p:cNvPr id="10" name="Date Placeholder 9">
            <a:extLst>
              <a:ext uri="{FF2B5EF4-FFF2-40B4-BE49-F238E27FC236}">
                <a16:creationId xmlns:a16="http://schemas.microsoft.com/office/drawing/2014/main" id="{4A520F6F-841E-469D-BA91-2E681DAFC0DB}"/>
              </a:ext>
            </a:extLst>
          </p:cNvPr>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E11EB562-CCC0-468C-9694-BF078919AE37}" type="datetimeFigureOut">
              <a:rPr lang="en-US"/>
              <a:pPr>
                <a:defRPr/>
              </a:pPr>
              <a:t>11/17/2025</a:t>
            </a:fld>
            <a:endParaRPr lang="en-GB"/>
          </a:p>
        </p:txBody>
      </p:sp>
      <p:sp>
        <p:nvSpPr>
          <p:cNvPr id="22" name="Footer Placeholder 21">
            <a:extLst>
              <a:ext uri="{FF2B5EF4-FFF2-40B4-BE49-F238E27FC236}">
                <a16:creationId xmlns:a16="http://schemas.microsoft.com/office/drawing/2014/main" id="{D9D4B572-B6A6-4284-8D39-38E2FA33FCB5}"/>
              </a:ext>
            </a:extLst>
          </p:cNvPr>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GB"/>
          </a:p>
        </p:txBody>
      </p:sp>
      <p:sp>
        <p:nvSpPr>
          <p:cNvPr id="18" name="Slide Number Placeholder 17">
            <a:extLst>
              <a:ext uri="{FF2B5EF4-FFF2-40B4-BE49-F238E27FC236}">
                <a16:creationId xmlns:a16="http://schemas.microsoft.com/office/drawing/2014/main" id="{E940110A-E2D6-4752-A99B-2E977DF7CBB9}"/>
              </a:ext>
            </a:extLst>
          </p:cNvPr>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latin typeface="Constantia" panose="02030602050306030303" pitchFamily="18" charset="0"/>
              </a:defRPr>
            </a:lvl1pPr>
          </a:lstStyle>
          <a:p>
            <a:fld id="{9CE7C784-55A3-4B85-94F2-148553957FFB}" type="slidenum">
              <a:rPr lang="en-GB" altLang="fr-FR"/>
              <a:pPr/>
              <a:t>‹#›</a:t>
            </a:fld>
            <a:endParaRPr lang="en-GB" altLang="fr-FR"/>
          </a:p>
        </p:txBody>
      </p:sp>
      <p:grpSp>
        <p:nvGrpSpPr>
          <p:cNvPr id="1033" name="Group 1">
            <a:extLst>
              <a:ext uri="{FF2B5EF4-FFF2-40B4-BE49-F238E27FC236}">
                <a16:creationId xmlns:a16="http://schemas.microsoft.com/office/drawing/2014/main" id="{2A6BB7EE-B6DB-41B9-A1DD-03F682A9C76C}"/>
              </a:ext>
            </a:extLst>
          </p:cNvPr>
          <p:cNvGrpSpPr>
            <a:grpSpLocks/>
          </p:cNvGrpSpPr>
          <p:nvPr/>
        </p:nvGrpSpPr>
        <p:grpSpPr bwMode="auto">
          <a:xfrm>
            <a:off x="-19050" y="203200"/>
            <a:ext cx="9180513" cy="647700"/>
            <a:chOff x="-19045" y="216550"/>
            <a:chExt cx="9180548" cy="649224"/>
          </a:xfrm>
        </p:grpSpPr>
        <p:sp>
          <p:nvSpPr>
            <p:cNvPr id="12" name="Freeform 11">
              <a:extLst>
                <a:ext uri="{FF2B5EF4-FFF2-40B4-BE49-F238E27FC236}">
                  <a16:creationId xmlns:a16="http://schemas.microsoft.com/office/drawing/2014/main" id="{CE64CD01-0793-42D1-BF88-97BC0C0644C6}"/>
                </a:ext>
              </a:extLst>
            </p:cNvPr>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a:extLst>
                <a:ext uri="{FF2B5EF4-FFF2-40B4-BE49-F238E27FC236}">
                  <a16:creationId xmlns:a16="http://schemas.microsoft.com/office/drawing/2014/main" id="{4BF98AB7-D0EB-41F8-A136-057BD35F92D5}"/>
                </a:ext>
              </a:extLst>
            </p:cNvPr>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707" r:id="rId1"/>
    <p:sldLayoutId id="2147483699" r:id="rId2"/>
    <p:sldLayoutId id="2147483708" r:id="rId3"/>
    <p:sldLayoutId id="2147483700" r:id="rId4"/>
    <p:sldLayoutId id="2147483701" r:id="rId5"/>
    <p:sldLayoutId id="2147483702" r:id="rId6"/>
    <p:sldLayoutId id="2147483703" r:id="rId7"/>
    <p:sldLayoutId id="2147483704" r:id="rId8"/>
    <p:sldLayoutId id="2147483709" r:id="rId9"/>
    <p:sldLayoutId id="2147483705" r:id="rId10"/>
    <p:sldLayoutId id="2147483706" r:id="rId11"/>
  </p:sldLayoutIdLst>
  <p:transition/>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E9DEF-6D70-4BC5-92CE-7EBC4AF71E4A}"/>
              </a:ext>
            </a:extLst>
          </p:cNvPr>
          <p:cNvSpPr>
            <a:spLocks noGrp="1"/>
          </p:cNvSpPr>
          <p:nvPr>
            <p:ph type="ctrTitle"/>
          </p:nvPr>
        </p:nvSpPr>
        <p:spPr>
          <a:xfrm>
            <a:off x="533400" y="785794"/>
            <a:ext cx="8039128" cy="2414606"/>
          </a:xfrm>
        </p:spPr>
        <p:txBody>
          <a:bodyPr>
            <a:normAutofit fontScale="90000"/>
          </a:bodyPr>
          <a:lstStyle/>
          <a:p>
            <a:pPr algn="ctr" fontAlgn="auto">
              <a:spcAft>
                <a:spcPts val="0"/>
              </a:spcAft>
              <a:defRPr/>
            </a:pPr>
            <a:r>
              <a:rPr lang="en-GB" sz="6000" dirty="0">
                <a:solidFill>
                  <a:srgbClr val="FF0000"/>
                </a:solidFill>
              </a:rPr>
              <a:t>“The Gifts of the Spirit”</a:t>
            </a:r>
            <a:br>
              <a:rPr lang="en-GB" sz="6000" dirty="0">
                <a:solidFill>
                  <a:srgbClr val="FF0000"/>
                </a:solidFill>
              </a:rPr>
            </a:br>
            <a:r>
              <a:rPr lang="en-GB" sz="6000" dirty="0">
                <a:solidFill>
                  <a:srgbClr val="FFFF00"/>
                </a:solidFill>
              </a:rPr>
              <a:t>“Gifts of Tongues and Interpretation of Tongues”</a:t>
            </a:r>
          </a:p>
        </p:txBody>
      </p:sp>
      <p:sp>
        <p:nvSpPr>
          <p:cNvPr id="3" name="Subtitle 2">
            <a:extLst>
              <a:ext uri="{FF2B5EF4-FFF2-40B4-BE49-F238E27FC236}">
                <a16:creationId xmlns:a16="http://schemas.microsoft.com/office/drawing/2014/main" id="{4A0A515A-1598-4D30-8AD3-9E05D526A392}"/>
              </a:ext>
            </a:extLst>
          </p:cNvPr>
          <p:cNvSpPr>
            <a:spLocks noGrp="1"/>
          </p:cNvSpPr>
          <p:nvPr>
            <p:ph type="subTitle" idx="1"/>
          </p:nvPr>
        </p:nvSpPr>
        <p:spPr>
          <a:xfrm>
            <a:off x="1071563" y="3571875"/>
            <a:ext cx="7072312" cy="2500313"/>
          </a:xfrm>
        </p:spPr>
        <p:txBody>
          <a:bodyPr>
            <a:normAutofit lnSpcReduction="10000"/>
          </a:bodyPr>
          <a:lstStyle/>
          <a:p>
            <a:pPr marR="0" algn="ctr">
              <a:lnSpc>
                <a:spcPct val="90000"/>
              </a:lnSpc>
              <a:spcBef>
                <a:spcPct val="0"/>
              </a:spcBef>
            </a:pPr>
            <a:endParaRPr lang="en-GB" altLang="fr-FR" sz="4800" b="1" dirty="0">
              <a:solidFill>
                <a:srgbClr val="00B050"/>
              </a:solidFill>
              <a:effectLst>
                <a:outerShdw blurRad="38100" dist="38100" dir="2700000" algn="tl">
                  <a:srgbClr val="FFFFFF"/>
                </a:outerShdw>
              </a:effectLst>
              <a:latin typeface="Calibri" panose="020F0502020204030204" pitchFamily="34" charset="0"/>
            </a:endParaRPr>
          </a:p>
          <a:p>
            <a:pPr marR="0" algn="ctr">
              <a:lnSpc>
                <a:spcPct val="90000"/>
              </a:lnSpc>
              <a:spcBef>
                <a:spcPct val="0"/>
              </a:spcBef>
            </a:pPr>
            <a:r>
              <a:rPr lang="en-GB" altLang="fr-FR" sz="4800" b="1" dirty="0">
                <a:solidFill>
                  <a:srgbClr val="00B050"/>
                </a:solidFill>
                <a:effectLst>
                  <a:outerShdw blurRad="38100" dist="38100" dir="2700000" algn="tl">
                    <a:srgbClr val="FFFFFF"/>
                  </a:outerShdw>
                </a:effectLst>
                <a:latin typeface="Calibri" panose="020F0502020204030204" pitchFamily="34" charset="0"/>
              </a:rPr>
              <a:t>2025</a:t>
            </a:r>
          </a:p>
          <a:p>
            <a:pPr marR="0" algn="ctr">
              <a:lnSpc>
                <a:spcPct val="90000"/>
              </a:lnSpc>
              <a:spcBef>
                <a:spcPct val="0"/>
              </a:spcBef>
            </a:pPr>
            <a:r>
              <a:rPr lang="en-GB" altLang="fr-FR" sz="4800" b="1" dirty="0">
                <a:solidFill>
                  <a:srgbClr val="00B050"/>
                </a:solidFill>
                <a:effectLst>
                  <a:outerShdw blurRad="38100" dist="38100" dir="2700000" algn="tl">
                    <a:srgbClr val="FFFFFF"/>
                  </a:outerShdw>
                </a:effectLst>
                <a:latin typeface="Calibri" panose="020F0502020204030204" pitchFamily="34" charset="0"/>
              </a:rPr>
              <a:t>By Andy Acreman</a:t>
            </a:r>
          </a:p>
          <a:p>
            <a:pPr marR="0" algn="ctr">
              <a:lnSpc>
                <a:spcPct val="90000"/>
              </a:lnSpc>
              <a:spcBef>
                <a:spcPct val="0"/>
              </a:spcBef>
            </a:pPr>
            <a:r>
              <a:rPr lang="en-GB" altLang="fr-FR" sz="4000" b="1" dirty="0">
                <a:solidFill>
                  <a:srgbClr val="00B050"/>
                </a:solidFill>
                <a:effectLst>
                  <a:outerShdw blurRad="38100" dist="38100" dir="2700000" algn="tl">
                    <a:srgbClr val="FFFFFF"/>
                  </a:outerShdw>
                </a:effectLst>
                <a:latin typeface="Calibri" panose="020F0502020204030204" pitchFamily="34" charset="0"/>
              </a:rPr>
              <a:t>Thurrock Christian Fellowship</a:t>
            </a:r>
          </a:p>
          <a:p>
            <a:pPr marR="0" algn="ctr">
              <a:lnSpc>
                <a:spcPct val="90000"/>
              </a:lnSpc>
              <a:spcBef>
                <a:spcPct val="0"/>
              </a:spcBef>
            </a:pPr>
            <a:endParaRPr lang="en-GB" altLang="fr-FR" sz="4800" b="1" dirty="0">
              <a:solidFill>
                <a:srgbClr val="00B050"/>
              </a:solidFill>
              <a:effectLst>
                <a:outerShdw blurRad="38100" dist="38100" dir="2700000" algn="tl">
                  <a:srgbClr val="FFFFFF"/>
                </a:outerShdw>
              </a:effectLst>
              <a:latin typeface="Calibri" panose="020F0502020204030204" pitchFamily="34" charset="0"/>
            </a:endParaRPr>
          </a:p>
          <a:p>
            <a:pPr marR="0">
              <a:lnSpc>
                <a:spcPct val="90000"/>
              </a:lnSpc>
            </a:pPr>
            <a:endParaRPr lang="en-GB" altLang="fr-FR" sz="3300" b="1" dirty="0">
              <a:solidFill>
                <a:srgbClr val="FF0000"/>
              </a:solidFill>
              <a:latin typeface="Arial" panose="020B0604020202020204" pitchFamily="34" charset="0"/>
              <a:cs typeface="Arial" panose="020B0604020202020204" pitchFamily="34" charset="0"/>
            </a:endParaRPr>
          </a:p>
          <a:p>
            <a:pPr marR="0">
              <a:lnSpc>
                <a:spcPct val="90000"/>
              </a:lnSpc>
            </a:pPr>
            <a:endParaRPr lang="en-GB" altLang="fr-FR" sz="3300" b="1" dirty="0">
              <a:solidFill>
                <a:srgbClr val="FF0000"/>
              </a:solidFill>
              <a:latin typeface="Arial" panose="020B0604020202020204" pitchFamily="34" charset="0"/>
              <a:cs typeface="Arial" panose="020B0604020202020204" pitchFamily="34" charset="0"/>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ubtitle 2">
            <a:extLst>
              <a:ext uri="{FF2B5EF4-FFF2-40B4-BE49-F238E27FC236}">
                <a16:creationId xmlns:a16="http://schemas.microsoft.com/office/drawing/2014/main" id="{43EA0A4A-6B9F-4DCD-98BA-DB27121A53CE}"/>
              </a:ext>
            </a:extLst>
          </p:cNvPr>
          <p:cNvSpPr>
            <a:spLocks noGrp="1"/>
          </p:cNvSpPr>
          <p:nvPr>
            <p:ph idx="1"/>
          </p:nvPr>
        </p:nvSpPr>
        <p:spPr>
          <a:xfrm>
            <a:off x="457200" y="836712"/>
            <a:ext cx="8229600" cy="5904655"/>
          </a:xfrm>
        </p:spPr>
        <p:txBody>
          <a:bodyPr/>
          <a:lstStyle/>
          <a:p>
            <a:pPr marL="0" indent="0">
              <a:buNone/>
            </a:pPr>
            <a:r>
              <a:rPr lang="en-GB" altLang="fr-FR" sz="3200" b="1" dirty="0">
                <a:latin typeface="+mj-lt"/>
              </a:rPr>
              <a:t>1 Corinthians 14:23-25 </a:t>
            </a:r>
          </a:p>
          <a:p>
            <a:pPr marL="0" indent="0">
              <a:buNone/>
            </a:pPr>
            <a:endParaRPr lang="en-GB" altLang="fr-FR" b="1" baseline="30000" dirty="0">
              <a:solidFill>
                <a:srgbClr val="0000FF"/>
              </a:solidFill>
              <a:latin typeface="+mj-lt"/>
            </a:endParaRPr>
          </a:p>
          <a:p>
            <a:pPr marL="0" indent="0">
              <a:buNone/>
            </a:pPr>
            <a:r>
              <a:rPr lang="en-GB" altLang="fr-FR" sz="2800" b="1" baseline="30000" dirty="0">
                <a:solidFill>
                  <a:srgbClr val="0000FF"/>
                </a:solidFill>
                <a:latin typeface="+mj-lt"/>
              </a:rPr>
              <a:t>23</a:t>
            </a:r>
            <a:r>
              <a:rPr lang="en-GB" altLang="fr-FR" sz="2800" b="1" dirty="0">
                <a:solidFill>
                  <a:srgbClr val="0000FF"/>
                </a:solidFill>
                <a:latin typeface="+mj-lt"/>
              </a:rPr>
              <a:t> So if the whole church comes together and </a:t>
            </a:r>
            <a:r>
              <a:rPr lang="en-GB" altLang="fr-FR" sz="2800" b="1" dirty="0">
                <a:solidFill>
                  <a:srgbClr val="FF0000"/>
                </a:solidFill>
                <a:latin typeface="+mj-lt"/>
              </a:rPr>
              <a:t>everyone speaks in tongues</a:t>
            </a:r>
            <a:r>
              <a:rPr lang="en-GB" altLang="fr-FR" sz="2800" b="1" dirty="0">
                <a:solidFill>
                  <a:srgbClr val="0000FF"/>
                </a:solidFill>
                <a:latin typeface="+mj-lt"/>
              </a:rPr>
              <a:t>, and inquirers or unbelievers come in, will they not say that you are out of your mind? </a:t>
            </a:r>
            <a:r>
              <a:rPr lang="en-GB" altLang="fr-FR" sz="2800" b="1" baseline="30000" dirty="0">
                <a:latin typeface="+mj-lt"/>
              </a:rPr>
              <a:t>24</a:t>
            </a:r>
            <a:r>
              <a:rPr lang="en-GB" altLang="fr-FR" sz="2800" b="1" dirty="0">
                <a:latin typeface="+mj-lt"/>
              </a:rPr>
              <a:t> But if an unbeliever or an inquirer comes in while </a:t>
            </a:r>
            <a:r>
              <a:rPr lang="en-GB" altLang="fr-FR" sz="2800" b="1" dirty="0">
                <a:solidFill>
                  <a:srgbClr val="FF0000"/>
                </a:solidFill>
                <a:latin typeface="+mj-lt"/>
              </a:rPr>
              <a:t>everyone is prophesying,</a:t>
            </a:r>
            <a:r>
              <a:rPr lang="en-GB" altLang="fr-FR" sz="2800" b="1" dirty="0">
                <a:latin typeface="+mj-lt"/>
              </a:rPr>
              <a:t> they are convicted of sin and are brought under judgment by all, </a:t>
            </a:r>
            <a:r>
              <a:rPr lang="en-GB" altLang="fr-FR" sz="2800" b="1" baseline="30000" dirty="0">
                <a:latin typeface="+mj-lt"/>
              </a:rPr>
              <a:t>25</a:t>
            </a:r>
            <a:r>
              <a:rPr lang="en-GB" altLang="fr-FR" sz="2800" b="1" dirty="0">
                <a:latin typeface="+mj-lt"/>
              </a:rPr>
              <a:t> as the secrets of their hearts are laid bare.  So they will fall down and worship God, exclaiming, “God is really among you!”</a:t>
            </a:r>
          </a:p>
        </p:txBody>
      </p:sp>
    </p:spTree>
    <p:extLst>
      <p:ext uri="{BB962C8B-B14F-4D97-AF65-F5344CB8AC3E}">
        <p14:creationId xmlns:p14="http://schemas.microsoft.com/office/powerpoint/2010/main" val="195433322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ubtitle 2">
            <a:extLst>
              <a:ext uri="{FF2B5EF4-FFF2-40B4-BE49-F238E27FC236}">
                <a16:creationId xmlns:a16="http://schemas.microsoft.com/office/drawing/2014/main" id="{43EA0A4A-6B9F-4DCD-98BA-DB27121A53CE}"/>
              </a:ext>
            </a:extLst>
          </p:cNvPr>
          <p:cNvSpPr>
            <a:spLocks noGrp="1"/>
          </p:cNvSpPr>
          <p:nvPr>
            <p:ph idx="1"/>
          </p:nvPr>
        </p:nvSpPr>
        <p:spPr>
          <a:xfrm>
            <a:off x="457200" y="764704"/>
            <a:ext cx="8229600" cy="5976663"/>
          </a:xfrm>
        </p:spPr>
        <p:txBody>
          <a:bodyPr/>
          <a:lstStyle/>
          <a:p>
            <a:pPr marL="0" indent="0">
              <a:buNone/>
            </a:pPr>
            <a:r>
              <a:rPr lang="en-GB" altLang="fr-FR" sz="3600" b="1" dirty="0">
                <a:latin typeface="+mj-lt"/>
              </a:rPr>
              <a:t>1 Corinthians 14:26-28,33,39; </a:t>
            </a:r>
          </a:p>
          <a:p>
            <a:pPr marL="0" indent="0">
              <a:buNone/>
            </a:pPr>
            <a:endParaRPr lang="en-GB" altLang="fr-FR" sz="2400" b="1" i="1" baseline="30000" dirty="0">
              <a:latin typeface="+mj-lt"/>
            </a:endParaRPr>
          </a:p>
          <a:p>
            <a:pPr marL="0" indent="0">
              <a:buNone/>
            </a:pPr>
            <a:r>
              <a:rPr lang="en-GB" altLang="fr-FR" b="1" baseline="30000" dirty="0">
                <a:latin typeface="+mj-lt"/>
              </a:rPr>
              <a:t>26</a:t>
            </a:r>
            <a:r>
              <a:rPr lang="en-GB" altLang="fr-FR" b="1" dirty="0">
                <a:latin typeface="+mj-lt"/>
              </a:rPr>
              <a:t> What then shall we say, brothers and sisters? When you come together, each of you has a hymn, or a word of instruction, a revelation, </a:t>
            </a:r>
            <a:r>
              <a:rPr lang="en-GB" altLang="fr-FR" b="1" dirty="0">
                <a:highlight>
                  <a:srgbClr val="00FF00"/>
                </a:highlight>
                <a:latin typeface="+mj-lt"/>
              </a:rPr>
              <a:t>a tongue </a:t>
            </a:r>
            <a:r>
              <a:rPr lang="en-GB" altLang="fr-FR" b="1" dirty="0">
                <a:latin typeface="+mj-lt"/>
              </a:rPr>
              <a:t>or </a:t>
            </a:r>
            <a:r>
              <a:rPr lang="en-GB" altLang="fr-FR" b="1" dirty="0">
                <a:highlight>
                  <a:srgbClr val="00FFFF"/>
                </a:highlight>
                <a:latin typeface="+mj-lt"/>
              </a:rPr>
              <a:t>an interpretation</a:t>
            </a:r>
            <a:r>
              <a:rPr lang="en-GB" altLang="fr-FR" b="1" dirty="0">
                <a:latin typeface="+mj-lt"/>
              </a:rPr>
              <a:t>. Everything must be done so that the church may be built up. </a:t>
            </a:r>
            <a:r>
              <a:rPr lang="en-GB" altLang="fr-FR" b="1" baseline="30000" dirty="0">
                <a:latin typeface="+mj-lt"/>
              </a:rPr>
              <a:t>27</a:t>
            </a:r>
            <a:r>
              <a:rPr lang="en-GB" altLang="fr-FR" b="1" dirty="0">
                <a:latin typeface="+mj-lt"/>
              </a:rPr>
              <a:t> </a:t>
            </a:r>
            <a:r>
              <a:rPr lang="en-GB" altLang="fr-FR" b="1" dirty="0">
                <a:highlight>
                  <a:srgbClr val="00FF00"/>
                </a:highlight>
                <a:latin typeface="+mj-lt"/>
              </a:rPr>
              <a:t>If anyone speaks in a tongue, two—or at the most three—should speak, one at a time, </a:t>
            </a:r>
            <a:r>
              <a:rPr lang="en-GB" altLang="fr-FR" b="1" dirty="0">
                <a:latin typeface="+mj-lt"/>
              </a:rPr>
              <a:t>and </a:t>
            </a:r>
            <a:r>
              <a:rPr lang="en-GB" altLang="fr-FR" b="1" dirty="0">
                <a:highlight>
                  <a:srgbClr val="00FFFF"/>
                </a:highlight>
                <a:latin typeface="+mj-lt"/>
              </a:rPr>
              <a:t>someone must interpret.</a:t>
            </a:r>
            <a:r>
              <a:rPr lang="en-GB" altLang="fr-FR" b="1" dirty="0">
                <a:latin typeface="+mj-lt"/>
              </a:rPr>
              <a:t> </a:t>
            </a:r>
            <a:r>
              <a:rPr lang="en-GB" altLang="fr-FR" b="1" baseline="30000" dirty="0">
                <a:highlight>
                  <a:srgbClr val="FFFF00"/>
                </a:highlight>
                <a:latin typeface="+mj-lt"/>
              </a:rPr>
              <a:t>28</a:t>
            </a:r>
            <a:r>
              <a:rPr lang="en-GB" altLang="fr-FR" b="1" dirty="0">
                <a:highlight>
                  <a:srgbClr val="FFFF00"/>
                </a:highlight>
                <a:latin typeface="+mj-lt"/>
              </a:rPr>
              <a:t> If there is no interpreter, the speaker should keep quiet in the church and speak to himself and to God…</a:t>
            </a:r>
          </a:p>
          <a:p>
            <a:pPr marL="0" indent="0">
              <a:buNone/>
            </a:pPr>
            <a:r>
              <a:rPr lang="en-GB" altLang="fr-FR" b="1" baseline="30000" dirty="0">
                <a:latin typeface="+mj-lt"/>
              </a:rPr>
              <a:t>33</a:t>
            </a:r>
            <a:r>
              <a:rPr lang="en-GB" altLang="fr-FR" b="1" dirty="0">
                <a:latin typeface="+mj-lt"/>
              </a:rPr>
              <a:t> For God is not a God of disorder but of peace…</a:t>
            </a:r>
          </a:p>
          <a:p>
            <a:pPr marL="0" indent="0">
              <a:buNone/>
            </a:pPr>
            <a:r>
              <a:rPr lang="en-GB" altLang="fr-FR" b="1" baseline="30000" dirty="0">
                <a:latin typeface="+mj-lt"/>
              </a:rPr>
              <a:t>39</a:t>
            </a:r>
            <a:r>
              <a:rPr lang="en-GB" altLang="fr-FR" b="1" dirty="0">
                <a:latin typeface="+mj-lt"/>
              </a:rPr>
              <a:t> Therefore, my brothers and sisters, be eager to prophesy, and </a:t>
            </a:r>
            <a:r>
              <a:rPr lang="en-GB" altLang="fr-FR" b="1" dirty="0">
                <a:highlight>
                  <a:srgbClr val="00FF00"/>
                </a:highlight>
                <a:latin typeface="+mj-lt"/>
              </a:rPr>
              <a:t>do not forbid speaking in tongues.</a:t>
            </a:r>
          </a:p>
          <a:p>
            <a:pPr marL="0" indent="0">
              <a:buNone/>
            </a:pPr>
            <a:endParaRPr lang="en-GB" altLang="fr-FR" sz="2400" b="1" dirty="0">
              <a:highlight>
                <a:srgbClr val="00FF00"/>
              </a:highlight>
              <a:latin typeface="+mj-lt"/>
            </a:endParaRPr>
          </a:p>
        </p:txBody>
      </p:sp>
    </p:spTree>
    <p:extLst>
      <p:ext uri="{BB962C8B-B14F-4D97-AF65-F5344CB8AC3E}">
        <p14:creationId xmlns:p14="http://schemas.microsoft.com/office/powerpoint/2010/main" val="136468077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ubtitle 2">
            <a:extLst>
              <a:ext uri="{FF2B5EF4-FFF2-40B4-BE49-F238E27FC236}">
                <a16:creationId xmlns:a16="http://schemas.microsoft.com/office/drawing/2014/main" id="{43EA0A4A-6B9F-4DCD-98BA-DB27121A53CE}"/>
              </a:ext>
            </a:extLst>
          </p:cNvPr>
          <p:cNvSpPr>
            <a:spLocks noGrp="1"/>
          </p:cNvSpPr>
          <p:nvPr>
            <p:ph idx="1"/>
          </p:nvPr>
        </p:nvSpPr>
        <p:spPr>
          <a:xfrm>
            <a:off x="457200" y="836712"/>
            <a:ext cx="8229600" cy="5904655"/>
          </a:xfrm>
        </p:spPr>
        <p:txBody>
          <a:bodyPr/>
          <a:lstStyle/>
          <a:p>
            <a:pPr marL="0" indent="0">
              <a:buNone/>
            </a:pPr>
            <a:r>
              <a:rPr lang="en-GB" altLang="fr-FR" sz="3200" b="1" dirty="0">
                <a:latin typeface="+mj-lt"/>
              </a:rPr>
              <a:t>1 Corinthians 13:1,8  </a:t>
            </a:r>
          </a:p>
          <a:p>
            <a:pPr marL="0" indent="0">
              <a:buNone/>
            </a:pPr>
            <a:r>
              <a:rPr lang="en-GB" altLang="fr-FR" b="1" i="1" dirty="0">
                <a:latin typeface="+mj-lt"/>
              </a:rPr>
              <a:t>If I speak in the </a:t>
            </a:r>
            <a:r>
              <a:rPr lang="en-GB" altLang="fr-FR" b="1" i="1" dirty="0">
                <a:solidFill>
                  <a:srgbClr val="0000FF"/>
                </a:solidFill>
                <a:latin typeface="+mj-lt"/>
              </a:rPr>
              <a:t>tongues of men or of angels</a:t>
            </a:r>
            <a:r>
              <a:rPr lang="en-GB" altLang="fr-FR" b="1" i="1" dirty="0">
                <a:latin typeface="+mj-lt"/>
              </a:rPr>
              <a:t>, but do not have love, I am only a resounding gong or a clanging cymbal…</a:t>
            </a:r>
          </a:p>
          <a:p>
            <a:pPr marL="0" indent="0">
              <a:buNone/>
            </a:pPr>
            <a:r>
              <a:rPr lang="en-GB" altLang="fr-FR" b="1" i="1" baseline="30000" dirty="0">
                <a:latin typeface="+mj-lt"/>
              </a:rPr>
              <a:t>8</a:t>
            </a:r>
            <a:r>
              <a:rPr lang="en-GB" altLang="fr-FR" b="1" i="1" dirty="0">
                <a:latin typeface="+mj-lt"/>
              </a:rPr>
              <a:t> Love never fails. But where there are prophecies, they will cease; </a:t>
            </a:r>
            <a:r>
              <a:rPr lang="en-GB" altLang="fr-FR" b="1" i="1" dirty="0">
                <a:solidFill>
                  <a:srgbClr val="0000FF"/>
                </a:solidFill>
                <a:latin typeface="+mj-lt"/>
              </a:rPr>
              <a:t>where there are tongues, they will be stilled</a:t>
            </a:r>
            <a:r>
              <a:rPr lang="en-GB" altLang="fr-FR" b="1" i="1" dirty="0">
                <a:latin typeface="+mj-lt"/>
              </a:rPr>
              <a:t>; where there is knowledge, it will pass away.</a:t>
            </a:r>
          </a:p>
          <a:p>
            <a:pPr marL="0" indent="0">
              <a:buNone/>
            </a:pPr>
            <a:endParaRPr lang="en-GB" altLang="fr-FR" sz="1000" b="1" dirty="0">
              <a:latin typeface="+mj-lt"/>
            </a:endParaRPr>
          </a:p>
          <a:p>
            <a:r>
              <a:rPr lang="en-GB" altLang="fr-FR" b="1" dirty="0">
                <a:solidFill>
                  <a:srgbClr val="0000FF"/>
                </a:solidFill>
                <a:latin typeface="+mj-lt"/>
              </a:rPr>
              <a:t>‘Different kinds of Tongues’ </a:t>
            </a:r>
            <a:r>
              <a:rPr lang="en-GB" altLang="fr-FR" b="1" dirty="0">
                <a:latin typeface="+mj-lt"/>
              </a:rPr>
              <a:t>– a spontaneous, supernatural utterance in a language not previously learned.</a:t>
            </a:r>
          </a:p>
          <a:p>
            <a:r>
              <a:rPr lang="en-GB" altLang="fr-FR" b="1" dirty="0">
                <a:solidFill>
                  <a:srgbClr val="FF0000"/>
                </a:solidFill>
                <a:latin typeface="+mj-lt"/>
              </a:rPr>
              <a:t>Interpretation:</a:t>
            </a:r>
            <a:r>
              <a:rPr lang="en-GB" altLang="fr-FR" b="1" dirty="0">
                <a:latin typeface="+mj-lt"/>
              </a:rPr>
              <a:t>  Supernatural power to understand and then utter the sense and significance of a message in tongues. </a:t>
            </a:r>
          </a:p>
        </p:txBody>
      </p:sp>
    </p:spTree>
    <p:extLst>
      <p:ext uri="{BB962C8B-B14F-4D97-AF65-F5344CB8AC3E}">
        <p14:creationId xmlns:p14="http://schemas.microsoft.com/office/powerpoint/2010/main" val="200684001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7170">
                                            <p:txEl>
                                              <p:pRg st="0" end="0"/>
                                            </p:txEl>
                                          </p:spTgt>
                                        </p:tgtEl>
                                        <p:attrNameLst>
                                          <p:attrName>style.visibility</p:attrName>
                                        </p:attrNameLst>
                                      </p:cBhvr>
                                      <p:to>
                                        <p:strVal val="visible"/>
                                      </p:to>
                                    </p:set>
                                    <p:anim calcmode="lin" valueType="num">
                                      <p:cBhvr additive="base">
                                        <p:cTn id="7" dur="500" fill="hold"/>
                                        <p:tgtEl>
                                          <p:spTgt spid="717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170">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170">
                                            <p:txEl>
                                              <p:pRg st="1" end="1"/>
                                            </p:txEl>
                                          </p:spTgt>
                                        </p:tgtEl>
                                        <p:attrNameLst>
                                          <p:attrName>style.visibility</p:attrName>
                                        </p:attrNameLst>
                                      </p:cBhvr>
                                      <p:to>
                                        <p:strVal val="visible"/>
                                      </p:to>
                                    </p:set>
                                    <p:anim calcmode="lin" valueType="num">
                                      <p:cBhvr additive="base">
                                        <p:cTn id="11" dur="500" fill="hold"/>
                                        <p:tgtEl>
                                          <p:spTgt spid="7170">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170">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170">
                                            <p:txEl>
                                              <p:pRg st="2" end="2"/>
                                            </p:txEl>
                                          </p:spTgt>
                                        </p:tgtEl>
                                        <p:attrNameLst>
                                          <p:attrName>style.visibility</p:attrName>
                                        </p:attrNameLst>
                                      </p:cBhvr>
                                      <p:to>
                                        <p:strVal val="visible"/>
                                      </p:to>
                                    </p:set>
                                    <p:anim calcmode="lin" valueType="num">
                                      <p:cBhvr additive="base">
                                        <p:cTn id="15" dur="500" fill="hold"/>
                                        <p:tgtEl>
                                          <p:spTgt spid="7170">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17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7170">
                                            <p:txEl>
                                              <p:pRg st="4" end="4"/>
                                            </p:txEl>
                                          </p:spTgt>
                                        </p:tgtEl>
                                        <p:attrNameLst>
                                          <p:attrName>style.visibility</p:attrName>
                                        </p:attrNameLst>
                                      </p:cBhvr>
                                      <p:to>
                                        <p:strVal val="visible"/>
                                      </p:to>
                                    </p:set>
                                    <p:anim calcmode="lin" valueType="num">
                                      <p:cBhvr additive="base">
                                        <p:cTn id="21" dur="500" fill="hold"/>
                                        <p:tgtEl>
                                          <p:spTgt spid="7170">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17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7170">
                                            <p:txEl>
                                              <p:pRg st="5" end="5"/>
                                            </p:txEl>
                                          </p:spTgt>
                                        </p:tgtEl>
                                        <p:attrNameLst>
                                          <p:attrName>style.visibility</p:attrName>
                                        </p:attrNameLst>
                                      </p:cBhvr>
                                      <p:to>
                                        <p:strVal val="visible"/>
                                      </p:to>
                                    </p:set>
                                    <p:anim calcmode="lin" valueType="num">
                                      <p:cBhvr additive="base">
                                        <p:cTn id="27" dur="500" fill="hold"/>
                                        <p:tgtEl>
                                          <p:spTgt spid="7170">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17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07C2BE5-EE90-405F-939D-4F5657F455DA}"/>
              </a:ext>
            </a:extLst>
          </p:cNvPr>
          <p:cNvSpPr>
            <a:spLocks noGrp="1"/>
          </p:cNvSpPr>
          <p:nvPr>
            <p:ph type="title"/>
          </p:nvPr>
        </p:nvSpPr>
        <p:spPr>
          <a:xfrm>
            <a:off x="457200" y="476673"/>
            <a:ext cx="8229600" cy="864095"/>
          </a:xfrm>
        </p:spPr>
        <p:txBody>
          <a:bodyPr/>
          <a:lstStyle/>
          <a:p>
            <a:pPr algn="ctr"/>
            <a:r>
              <a:rPr lang="en-GB" altLang="fr-FR" b="1" dirty="0">
                <a:solidFill>
                  <a:srgbClr val="0070C0"/>
                </a:solidFill>
              </a:rPr>
              <a:t>Gift of Tongues in Evangelism</a:t>
            </a:r>
          </a:p>
        </p:txBody>
      </p:sp>
      <p:sp>
        <p:nvSpPr>
          <p:cNvPr id="3" name="Subtitle 2">
            <a:extLst>
              <a:ext uri="{FF2B5EF4-FFF2-40B4-BE49-F238E27FC236}">
                <a16:creationId xmlns:a16="http://schemas.microsoft.com/office/drawing/2014/main" id="{5B82F1AB-DBB2-4300-8CB3-6605B9C2BDC7}"/>
              </a:ext>
            </a:extLst>
          </p:cNvPr>
          <p:cNvSpPr>
            <a:spLocks noGrp="1"/>
          </p:cNvSpPr>
          <p:nvPr>
            <p:ph idx="1"/>
          </p:nvPr>
        </p:nvSpPr>
        <p:spPr>
          <a:xfrm>
            <a:off x="457200" y="1484785"/>
            <a:ext cx="8229600" cy="5087465"/>
          </a:xfrm>
        </p:spPr>
        <p:txBody>
          <a:bodyPr/>
          <a:lstStyle/>
          <a:p>
            <a:pPr marL="0" indent="0">
              <a:buNone/>
            </a:pPr>
            <a:r>
              <a:rPr lang="en-GB" altLang="fr-FR" sz="2800" b="1" dirty="0">
                <a:solidFill>
                  <a:srgbClr val="0000FF"/>
                </a:solidFill>
                <a:latin typeface="+mj-lt"/>
                <a:cs typeface="Arial" panose="020B0604020202020204" pitchFamily="34" charset="0"/>
              </a:rPr>
              <a:t>In 1907, Lewis Rudner, a Jew, entered a church building to shelter from the rain.  </a:t>
            </a:r>
          </a:p>
          <a:p>
            <a:pPr marL="0" indent="0">
              <a:buNone/>
            </a:pPr>
            <a:r>
              <a:rPr lang="en-GB" altLang="fr-FR" sz="2800" b="1" dirty="0">
                <a:solidFill>
                  <a:srgbClr val="0000FF"/>
                </a:solidFill>
                <a:latin typeface="+mj-lt"/>
                <a:cs typeface="Arial" panose="020B0604020202020204" pitchFamily="34" charset="0"/>
              </a:rPr>
              <a:t>The preacher recited Isaiah 53 in Hebrew; a woman sang a song in Hebrew that Jews sing on New Year’s Day.  A young girl spoke Psalms 12 and 6 in Hebrew.  Another woman spoke in Hebrew, pointing at Rudner, and telling him that he was lost an must turn to God.  </a:t>
            </a:r>
          </a:p>
          <a:p>
            <a:pPr marL="0" indent="0">
              <a:buNone/>
            </a:pPr>
            <a:r>
              <a:rPr lang="en-GB" altLang="fr-FR" sz="2800" b="1" dirty="0">
                <a:solidFill>
                  <a:srgbClr val="0000FF"/>
                </a:solidFill>
                <a:latin typeface="+mj-lt"/>
                <a:cs typeface="Arial" panose="020B0604020202020204" pitchFamily="34" charset="0"/>
              </a:rPr>
              <a:t>None of these other people could speak Hebrew.  Rudner fell to his knees, crying to God for mercy!  </a:t>
            </a:r>
          </a:p>
          <a:p>
            <a:endParaRPr lang="en-GB" altLang="fr-FR" sz="2800" b="1" dirty="0">
              <a:solidFill>
                <a:srgbClr val="0000FF"/>
              </a:solidFill>
              <a:latin typeface="+mj-lt"/>
              <a:cs typeface="Arial" panose="020B0604020202020204" pitchFamily="34" charset="0"/>
            </a:endParaRPr>
          </a:p>
        </p:txBody>
      </p:sp>
    </p:spTree>
    <p:extLst>
      <p:ext uri="{BB962C8B-B14F-4D97-AF65-F5344CB8AC3E}">
        <p14:creationId xmlns:p14="http://schemas.microsoft.com/office/powerpoint/2010/main" val="1230438012"/>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07C2BE5-EE90-405F-939D-4F5657F455DA}"/>
              </a:ext>
            </a:extLst>
          </p:cNvPr>
          <p:cNvSpPr>
            <a:spLocks noGrp="1"/>
          </p:cNvSpPr>
          <p:nvPr>
            <p:ph type="title"/>
          </p:nvPr>
        </p:nvSpPr>
        <p:spPr>
          <a:xfrm>
            <a:off x="457200" y="476673"/>
            <a:ext cx="8229600" cy="864095"/>
          </a:xfrm>
        </p:spPr>
        <p:txBody>
          <a:bodyPr/>
          <a:lstStyle/>
          <a:p>
            <a:pPr algn="ctr"/>
            <a:r>
              <a:rPr lang="en-GB" altLang="fr-FR" b="1" dirty="0">
                <a:solidFill>
                  <a:srgbClr val="0070C0"/>
                </a:solidFill>
              </a:rPr>
              <a:t>Gift of Tongues in Evangelism</a:t>
            </a:r>
          </a:p>
        </p:txBody>
      </p:sp>
      <p:sp>
        <p:nvSpPr>
          <p:cNvPr id="3" name="Subtitle 2">
            <a:extLst>
              <a:ext uri="{FF2B5EF4-FFF2-40B4-BE49-F238E27FC236}">
                <a16:creationId xmlns:a16="http://schemas.microsoft.com/office/drawing/2014/main" id="{5B82F1AB-DBB2-4300-8CB3-6605B9C2BDC7}"/>
              </a:ext>
            </a:extLst>
          </p:cNvPr>
          <p:cNvSpPr>
            <a:spLocks noGrp="1"/>
          </p:cNvSpPr>
          <p:nvPr>
            <p:ph idx="1"/>
          </p:nvPr>
        </p:nvSpPr>
        <p:spPr>
          <a:xfrm>
            <a:off x="457200" y="1484785"/>
            <a:ext cx="8229600" cy="5087465"/>
          </a:xfrm>
        </p:spPr>
        <p:txBody>
          <a:bodyPr/>
          <a:lstStyle/>
          <a:p>
            <a:pPr marL="0" indent="0">
              <a:buNone/>
            </a:pPr>
            <a:r>
              <a:rPr lang="en-GB" altLang="fr-FR" sz="2800" b="1" dirty="0">
                <a:solidFill>
                  <a:srgbClr val="0000FF"/>
                </a:solidFill>
                <a:latin typeface="+mj-lt"/>
                <a:cs typeface="Arial" panose="020B0604020202020204" pitchFamily="34" charset="0"/>
              </a:rPr>
              <a:t>Mabel Smith – in the same Azusa Street outpouring – met a German man who addressed her in German.</a:t>
            </a:r>
          </a:p>
          <a:p>
            <a:pPr marL="0" indent="0">
              <a:buNone/>
            </a:pPr>
            <a:r>
              <a:rPr lang="en-GB" altLang="fr-FR" sz="2800" b="1" dirty="0">
                <a:solidFill>
                  <a:srgbClr val="0000FF"/>
                </a:solidFill>
                <a:latin typeface="+mj-lt"/>
                <a:cs typeface="Arial" panose="020B0604020202020204" pitchFamily="34" charset="0"/>
              </a:rPr>
              <a:t>Without knowing a word of that language, she replied in German and they carried on a conversation in German.  </a:t>
            </a:r>
          </a:p>
          <a:p>
            <a:pPr marL="0" indent="0">
              <a:buNone/>
            </a:pPr>
            <a:r>
              <a:rPr lang="en-GB" altLang="fr-FR" sz="2800" b="1" dirty="0">
                <a:solidFill>
                  <a:srgbClr val="0000FF"/>
                </a:solidFill>
                <a:latin typeface="+mj-lt"/>
                <a:cs typeface="Arial" panose="020B0604020202020204" pitchFamily="34" charset="0"/>
              </a:rPr>
              <a:t>The man was astounded and could hardly believe that she did not speak a word of it naturally.</a:t>
            </a:r>
          </a:p>
          <a:p>
            <a:endParaRPr lang="en-GB" altLang="fr-FR" sz="2800" b="1" dirty="0">
              <a:solidFill>
                <a:srgbClr val="0000FF"/>
              </a:solidFill>
              <a:latin typeface="+mj-lt"/>
              <a:cs typeface="Arial" panose="020B0604020202020204" pitchFamily="34" charset="0"/>
            </a:endParaRPr>
          </a:p>
        </p:txBody>
      </p:sp>
    </p:spTree>
    <p:extLst>
      <p:ext uri="{BB962C8B-B14F-4D97-AF65-F5344CB8AC3E}">
        <p14:creationId xmlns:p14="http://schemas.microsoft.com/office/powerpoint/2010/main" val="4133578944"/>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07C2BE5-EE90-405F-939D-4F5657F455DA}"/>
              </a:ext>
            </a:extLst>
          </p:cNvPr>
          <p:cNvSpPr>
            <a:spLocks noGrp="1"/>
          </p:cNvSpPr>
          <p:nvPr>
            <p:ph type="title"/>
          </p:nvPr>
        </p:nvSpPr>
        <p:spPr>
          <a:xfrm>
            <a:off x="457200" y="476673"/>
            <a:ext cx="8229600" cy="864095"/>
          </a:xfrm>
        </p:spPr>
        <p:txBody>
          <a:bodyPr/>
          <a:lstStyle/>
          <a:p>
            <a:pPr algn="ctr"/>
            <a:r>
              <a:rPr lang="en-GB" altLang="fr-FR" b="1" dirty="0">
                <a:solidFill>
                  <a:srgbClr val="0070C0"/>
                </a:solidFill>
              </a:rPr>
              <a:t>Gift of Tongues in Evangelism</a:t>
            </a:r>
          </a:p>
        </p:txBody>
      </p:sp>
      <p:sp>
        <p:nvSpPr>
          <p:cNvPr id="3" name="Subtitle 2">
            <a:extLst>
              <a:ext uri="{FF2B5EF4-FFF2-40B4-BE49-F238E27FC236}">
                <a16:creationId xmlns:a16="http://schemas.microsoft.com/office/drawing/2014/main" id="{5B82F1AB-DBB2-4300-8CB3-6605B9C2BDC7}"/>
              </a:ext>
            </a:extLst>
          </p:cNvPr>
          <p:cNvSpPr>
            <a:spLocks noGrp="1"/>
          </p:cNvSpPr>
          <p:nvPr>
            <p:ph idx="1"/>
          </p:nvPr>
        </p:nvSpPr>
        <p:spPr>
          <a:xfrm>
            <a:off x="457200" y="1484785"/>
            <a:ext cx="8229600" cy="5087465"/>
          </a:xfrm>
        </p:spPr>
        <p:txBody>
          <a:bodyPr/>
          <a:lstStyle/>
          <a:p>
            <a:pPr marL="0" indent="0">
              <a:buNone/>
            </a:pPr>
            <a:r>
              <a:rPr lang="en-GB" altLang="fr-FR" sz="2800" b="1" dirty="0">
                <a:solidFill>
                  <a:srgbClr val="0000FF"/>
                </a:solidFill>
                <a:latin typeface="+mj-lt"/>
                <a:cs typeface="Arial" panose="020B0604020202020204" pitchFamily="34" charset="0"/>
              </a:rPr>
              <a:t>Jackie Pullinger, who went as a teenage missionary to China, to bring the gospel to drug addicts and gang members, learned from an American couple that the power of tongues made all the difference:</a:t>
            </a:r>
          </a:p>
          <a:p>
            <a:pPr marL="0" indent="0">
              <a:buNone/>
            </a:pPr>
            <a:r>
              <a:rPr lang="en-GB" altLang="fr-FR" sz="2800" b="1" dirty="0">
                <a:solidFill>
                  <a:srgbClr val="0000FF"/>
                </a:solidFill>
                <a:latin typeface="+mj-lt"/>
                <a:cs typeface="Arial" panose="020B0604020202020204" pitchFamily="34" charset="0"/>
              </a:rPr>
              <a:t>“Do you pray in tongues, Jackie?”, asked Jean.</a:t>
            </a:r>
          </a:p>
          <a:p>
            <a:pPr marL="0" indent="0">
              <a:buNone/>
            </a:pPr>
            <a:r>
              <a:rPr lang="en-GB" altLang="fr-FR" sz="2800" b="1" dirty="0">
                <a:solidFill>
                  <a:srgbClr val="0000FF"/>
                </a:solidFill>
                <a:latin typeface="+mj-lt"/>
                <a:cs typeface="Arial" panose="020B0604020202020204" pitchFamily="34" charset="0"/>
              </a:rPr>
              <a:t>“No, actually.  I haven’t found it useful.  I don’t get anything out of it, so I’ve stopped”, I said.</a:t>
            </a:r>
          </a:p>
          <a:p>
            <a:pPr marL="0" indent="0">
              <a:buNone/>
            </a:pPr>
            <a:r>
              <a:rPr lang="en-GB" altLang="fr-FR" sz="2800" b="1" dirty="0">
                <a:solidFill>
                  <a:srgbClr val="0000FF"/>
                </a:solidFill>
                <a:latin typeface="+mj-lt"/>
                <a:cs typeface="Arial" panose="020B0604020202020204" pitchFamily="34" charset="0"/>
              </a:rPr>
              <a:t>“That’s very rude of you, Jackie, it’s not a gift of emotion, it’s a gift of the Spirit…  The bible says that he who prays in tongues will be built up spiritually, so never mind what you feel – just </a:t>
            </a:r>
            <a:r>
              <a:rPr lang="en-GB" altLang="fr-FR" sz="2800" b="1" i="1" dirty="0">
                <a:solidFill>
                  <a:srgbClr val="0000FF"/>
                </a:solidFill>
                <a:latin typeface="+mj-lt"/>
                <a:cs typeface="Arial" panose="020B0604020202020204" pitchFamily="34" charset="0"/>
              </a:rPr>
              <a:t>do </a:t>
            </a:r>
            <a:r>
              <a:rPr lang="en-GB" altLang="fr-FR" sz="2800" b="1" dirty="0">
                <a:solidFill>
                  <a:srgbClr val="0000FF"/>
                </a:solidFill>
                <a:latin typeface="+mj-lt"/>
                <a:cs typeface="Arial" panose="020B0604020202020204" pitchFamily="34" charset="0"/>
              </a:rPr>
              <a:t>it!” </a:t>
            </a:r>
          </a:p>
        </p:txBody>
      </p:sp>
    </p:spTree>
    <p:extLst>
      <p:ext uri="{BB962C8B-B14F-4D97-AF65-F5344CB8AC3E}">
        <p14:creationId xmlns:p14="http://schemas.microsoft.com/office/powerpoint/2010/main" val="81785436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07C2BE5-EE90-405F-939D-4F5657F455DA}"/>
              </a:ext>
            </a:extLst>
          </p:cNvPr>
          <p:cNvSpPr>
            <a:spLocks noGrp="1"/>
          </p:cNvSpPr>
          <p:nvPr>
            <p:ph type="title"/>
          </p:nvPr>
        </p:nvSpPr>
        <p:spPr>
          <a:xfrm>
            <a:off x="457200" y="476673"/>
            <a:ext cx="8229600" cy="864095"/>
          </a:xfrm>
        </p:spPr>
        <p:txBody>
          <a:bodyPr/>
          <a:lstStyle/>
          <a:p>
            <a:pPr algn="ctr"/>
            <a:r>
              <a:rPr lang="en-GB" altLang="fr-FR" b="1" dirty="0">
                <a:solidFill>
                  <a:srgbClr val="0070C0"/>
                </a:solidFill>
              </a:rPr>
              <a:t>Gift of Tongues in Evangelism</a:t>
            </a:r>
          </a:p>
        </p:txBody>
      </p:sp>
      <p:sp>
        <p:nvSpPr>
          <p:cNvPr id="3" name="Subtitle 2">
            <a:extLst>
              <a:ext uri="{FF2B5EF4-FFF2-40B4-BE49-F238E27FC236}">
                <a16:creationId xmlns:a16="http://schemas.microsoft.com/office/drawing/2014/main" id="{5B82F1AB-DBB2-4300-8CB3-6605B9C2BDC7}"/>
              </a:ext>
            </a:extLst>
          </p:cNvPr>
          <p:cNvSpPr>
            <a:spLocks noGrp="1"/>
          </p:cNvSpPr>
          <p:nvPr>
            <p:ph idx="1"/>
          </p:nvPr>
        </p:nvSpPr>
        <p:spPr>
          <a:xfrm>
            <a:off x="457200" y="1484785"/>
            <a:ext cx="8229600" cy="5087465"/>
          </a:xfrm>
        </p:spPr>
        <p:txBody>
          <a:bodyPr/>
          <a:lstStyle/>
          <a:p>
            <a:pPr marL="0" indent="0">
              <a:buNone/>
            </a:pPr>
            <a:r>
              <a:rPr lang="en-GB" altLang="fr-FR" sz="2800" b="1" dirty="0">
                <a:solidFill>
                  <a:srgbClr val="0000FF"/>
                </a:solidFill>
                <a:latin typeface="+mj-lt"/>
                <a:cs typeface="Arial" panose="020B0604020202020204" pitchFamily="34" charset="0"/>
              </a:rPr>
              <a:t>Every day – as I had promised the Willans – I prayed in the language of the Spirit.  Fifteen minutes by the clock!  I still felt it to be an exercise.  Before praying in the Spirit, I prayed: “Lord… will you pray through me and will you lead me to the people who want you”.</a:t>
            </a:r>
          </a:p>
          <a:p>
            <a:pPr marL="0" indent="0">
              <a:buNone/>
            </a:pPr>
            <a:r>
              <a:rPr lang="en-GB" altLang="fr-FR" sz="2800" b="1" dirty="0">
                <a:solidFill>
                  <a:srgbClr val="0000FF"/>
                </a:solidFill>
                <a:latin typeface="+mj-lt"/>
                <a:cs typeface="Arial" panose="020B0604020202020204" pitchFamily="34" charset="0"/>
              </a:rPr>
              <a:t>After about six weeks of doing this, I noticed something remarkable.  Those I talked to about Christ believed… I was saying the same things as before.  It was some time before I realised what had changed: This time I was talking about Jesus to people who </a:t>
            </a:r>
            <a:r>
              <a:rPr lang="en-GB" altLang="fr-FR" sz="2800" b="1" i="1" dirty="0">
                <a:solidFill>
                  <a:srgbClr val="0000FF"/>
                </a:solidFill>
                <a:latin typeface="+mj-lt"/>
                <a:cs typeface="Arial" panose="020B0604020202020204" pitchFamily="34" charset="0"/>
              </a:rPr>
              <a:t>wanted </a:t>
            </a:r>
            <a:r>
              <a:rPr lang="en-GB" altLang="fr-FR" sz="2800" b="1" dirty="0">
                <a:solidFill>
                  <a:srgbClr val="0000FF"/>
                </a:solidFill>
                <a:latin typeface="+mj-lt"/>
                <a:cs typeface="Arial" panose="020B0604020202020204" pitchFamily="34" charset="0"/>
              </a:rPr>
              <a:t>to hear.  I’d let God have a hand in my prayers.</a:t>
            </a:r>
          </a:p>
        </p:txBody>
      </p:sp>
    </p:spTree>
    <p:extLst>
      <p:ext uri="{BB962C8B-B14F-4D97-AF65-F5344CB8AC3E}">
        <p14:creationId xmlns:p14="http://schemas.microsoft.com/office/powerpoint/2010/main" val="2925253230"/>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D689A5-BC76-1423-E523-90D6771B01C9}"/>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83410A13-8967-9506-C15A-7C22679C4A32}"/>
              </a:ext>
            </a:extLst>
          </p:cNvPr>
          <p:cNvSpPr>
            <a:spLocks noGrp="1"/>
          </p:cNvSpPr>
          <p:nvPr>
            <p:ph type="title"/>
          </p:nvPr>
        </p:nvSpPr>
        <p:spPr>
          <a:xfrm>
            <a:off x="457200" y="476673"/>
            <a:ext cx="8229600" cy="864095"/>
          </a:xfrm>
        </p:spPr>
        <p:txBody>
          <a:bodyPr/>
          <a:lstStyle/>
          <a:p>
            <a:pPr algn="ctr"/>
            <a:r>
              <a:rPr lang="en-GB" altLang="fr-FR" b="1" dirty="0">
                <a:solidFill>
                  <a:srgbClr val="0070C0"/>
                </a:solidFill>
              </a:rPr>
              <a:t>Summary</a:t>
            </a:r>
          </a:p>
        </p:txBody>
      </p:sp>
      <p:sp>
        <p:nvSpPr>
          <p:cNvPr id="3" name="Subtitle 2">
            <a:extLst>
              <a:ext uri="{FF2B5EF4-FFF2-40B4-BE49-F238E27FC236}">
                <a16:creationId xmlns:a16="http://schemas.microsoft.com/office/drawing/2014/main" id="{76408D4B-FE21-6D6C-371E-F64FB10469C8}"/>
              </a:ext>
            </a:extLst>
          </p:cNvPr>
          <p:cNvSpPr>
            <a:spLocks noGrp="1"/>
          </p:cNvSpPr>
          <p:nvPr>
            <p:ph idx="1"/>
          </p:nvPr>
        </p:nvSpPr>
        <p:spPr>
          <a:xfrm>
            <a:off x="457200" y="1484785"/>
            <a:ext cx="8229600" cy="5087465"/>
          </a:xfrm>
        </p:spPr>
        <p:txBody>
          <a:bodyPr/>
          <a:lstStyle/>
          <a:p>
            <a:r>
              <a:rPr lang="en-GB" altLang="fr-FR" sz="2800" b="1" dirty="0">
                <a:solidFill>
                  <a:srgbClr val="0000FF"/>
                </a:solidFill>
                <a:latin typeface="+mj-lt"/>
                <a:cs typeface="Arial" panose="020B0604020202020204" pitchFamily="34" charset="0"/>
              </a:rPr>
              <a:t>Every Christian believer should be exercising the gift of tongues daily in their </a:t>
            </a:r>
            <a:r>
              <a:rPr lang="en-GB" altLang="fr-FR" sz="2800" b="1" dirty="0">
                <a:solidFill>
                  <a:srgbClr val="0000FF"/>
                </a:solidFill>
                <a:highlight>
                  <a:srgbClr val="FFFF00"/>
                </a:highlight>
                <a:latin typeface="+mj-lt"/>
                <a:cs typeface="Arial" panose="020B0604020202020204" pitchFamily="34" charset="0"/>
              </a:rPr>
              <a:t>personal devotional life</a:t>
            </a:r>
          </a:p>
          <a:p>
            <a:r>
              <a:rPr lang="en-GB" altLang="fr-FR" sz="2800" b="1" dirty="0">
                <a:solidFill>
                  <a:srgbClr val="0000FF"/>
                </a:solidFill>
                <a:latin typeface="+mj-lt"/>
                <a:cs typeface="Arial" panose="020B0604020202020204" pitchFamily="34" charset="0"/>
              </a:rPr>
              <a:t>Paul distinguishes strongly between the </a:t>
            </a:r>
            <a:r>
              <a:rPr lang="en-GB" altLang="fr-FR" sz="2800" b="1" dirty="0">
                <a:solidFill>
                  <a:srgbClr val="0000FF"/>
                </a:solidFill>
                <a:highlight>
                  <a:srgbClr val="00FF00"/>
                </a:highlight>
                <a:latin typeface="+mj-lt"/>
                <a:cs typeface="Arial" panose="020B0604020202020204" pitchFamily="34" charset="0"/>
              </a:rPr>
              <a:t>public</a:t>
            </a:r>
            <a:r>
              <a:rPr lang="en-GB" altLang="fr-FR" sz="2800" b="1" dirty="0">
                <a:solidFill>
                  <a:srgbClr val="0000FF"/>
                </a:solidFill>
                <a:latin typeface="+mj-lt"/>
                <a:cs typeface="Arial" panose="020B0604020202020204" pitchFamily="34" charset="0"/>
              </a:rPr>
              <a:t> and the </a:t>
            </a:r>
            <a:r>
              <a:rPr lang="en-GB" altLang="fr-FR" sz="2800" b="1" dirty="0">
                <a:solidFill>
                  <a:srgbClr val="0000FF"/>
                </a:solidFill>
                <a:highlight>
                  <a:srgbClr val="FFFF00"/>
                </a:highlight>
                <a:latin typeface="+mj-lt"/>
                <a:cs typeface="Arial" panose="020B0604020202020204" pitchFamily="34" charset="0"/>
              </a:rPr>
              <a:t>private</a:t>
            </a:r>
            <a:r>
              <a:rPr lang="en-GB" altLang="fr-FR" sz="2800" b="1" dirty="0">
                <a:solidFill>
                  <a:srgbClr val="0000FF"/>
                </a:solidFill>
                <a:latin typeface="+mj-lt"/>
                <a:cs typeface="Arial" panose="020B0604020202020204" pitchFamily="34" charset="0"/>
              </a:rPr>
              <a:t> use of the gift of tongues</a:t>
            </a:r>
          </a:p>
          <a:p>
            <a:r>
              <a:rPr lang="en-GB" altLang="fr-FR" sz="2800" b="1" dirty="0">
                <a:solidFill>
                  <a:srgbClr val="0000FF"/>
                </a:solidFill>
                <a:latin typeface="+mj-lt"/>
                <a:cs typeface="Arial" panose="020B0604020202020204" pitchFamily="34" charset="0"/>
              </a:rPr>
              <a:t>Most manifestations of tongues do </a:t>
            </a:r>
            <a:r>
              <a:rPr lang="en-GB" altLang="fr-FR" sz="2800" b="1" i="1" dirty="0">
                <a:solidFill>
                  <a:srgbClr val="0000FF"/>
                </a:solidFill>
                <a:latin typeface="+mj-lt"/>
                <a:cs typeface="Arial" panose="020B0604020202020204" pitchFamily="34" charset="0"/>
              </a:rPr>
              <a:t>not </a:t>
            </a:r>
            <a:r>
              <a:rPr lang="en-GB" altLang="fr-FR" sz="2800" b="1" dirty="0">
                <a:solidFill>
                  <a:srgbClr val="0000FF"/>
                </a:solidFill>
                <a:latin typeface="+mj-lt"/>
                <a:cs typeface="Arial" panose="020B0604020202020204" pitchFamily="34" charset="0"/>
              </a:rPr>
              <a:t>need to be </a:t>
            </a:r>
            <a:r>
              <a:rPr lang="en-GB" altLang="fr-FR" sz="2800" b="1" dirty="0">
                <a:solidFill>
                  <a:srgbClr val="0000FF"/>
                </a:solidFill>
                <a:highlight>
                  <a:srgbClr val="00FFFF"/>
                </a:highlight>
                <a:latin typeface="+mj-lt"/>
                <a:cs typeface="Arial" panose="020B0604020202020204" pitchFamily="34" charset="0"/>
              </a:rPr>
              <a:t>interpreted</a:t>
            </a:r>
            <a:r>
              <a:rPr lang="en-GB" altLang="fr-FR" sz="2800" b="1" dirty="0">
                <a:solidFill>
                  <a:srgbClr val="0000FF"/>
                </a:solidFill>
                <a:latin typeface="+mj-lt"/>
                <a:cs typeface="Arial" panose="020B0604020202020204" pitchFamily="34" charset="0"/>
              </a:rPr>
              <a:t> – but </a:t>
            </a:r>
            <a:r>
              <a:rPr lang="en-GB" altLang="fr-FR" sz="2800" b="1" dirty="0">
                <a:solidFill>
                  <a:srgbClr val="0000FF"/>
                </a:solidFill>
                <a:highlight>
                  <a:srgbClr val="00FF00"/>
                </a:highlight>
                <a:latin typeface="+mj-lt"/>
                <a:cs typeface="Arial" panose="020B0604020202020204" pitchFamily="34" charset="0"/>
              </a:rPr>
              <a:t>public</a:t>
            </a:r>
            <a:r>
              <a:rPr lang="en-GB" altLang="fr-FR" sz="2800" b="1" dirty="0">
                <a:solidFill>
                  <a:srgbClr val="0000FF"/>
                </a:solidFill>
                <a:latin typeface="+mj-lt"/>
                <a:cs typeface="Arial" panose="020B0604020202020204" pitchFamily="34" charset="0"/>
              </a:rPr>
              <a:t> tongues </a:t>
            </a:r>
            <a:r>
              <a:rPr lang="en-GB" altLang="fr-FR" sz="2800" b="1" i="1" dirty="0">
                <a:solidFill>
                  <a:srgbClr val="0000FF"/>
                </a:solidFill>
                <a:latin typeface="+mj-lt"/>
                <a:cs typeface="Arial" panose="020B0604020202020204" pitchFamily="34" charset="0"/>
              </a:rPr>
              <a:t>do</a:t>
            </a:r>
            <a:endParaRPr lang="en-GB" altLang="fr-FR" sz="2800" b="1" dirty="0">
              <a:solidFill>
                <a:srgbClr val="0000FF"/>
              </a:solidFill>
              <a:latin typeface="+mj-lt"/>
              <a:cs typeface="Arial" panose="020B0604020202020204" pitchFamily="34" charset="0"/>
            </a:endParaRPr>
          </a:p>
          <a:p>
            <a:r>
              <a:rPr lang="en-GB" altLang="fr-FR" sz="2800" b="1" dirty="0">
                <a:solidFill>
                  <a:srgbClr val="0000FF"/>
                </a:solidFill>
                <a:latin typeface="+mj-lt"/>
                <a:cs typeface="Arial" panose="020B0604020202020204" pitchFamily="34" charset="0"/>
              </a:rPr>
              <a:t>Use of this gift builds us up and builds up the church</a:t>
            </a:r>
          </a:p>
          <a:p>
            <a:r>
              <a:rPr lang="en-GB" altLang="fr-FR" sz="2800" b="1" dirty="0">
                <a:solidFill>
                  <a:srgbClr val="0000FF"/>
                </a:solidFill>
                <a:latin typeface="+mj-lt"/>
                <a:cs typeface="Arial" panose="020B0604020202020204" pitchFamily="34" charset="0"/>
              </a:rPr>
              <a:t>The Gift of Tongues ‘lights the fire’ of the other gifts</a:t>
            </a:r>
          </a:p>
          <a:p>
            <a:r>
              <a:rPr lang="en-GB" altLang="fr-FR" sz="2800" b="1" dirty="0">
                <a:solidFill>
                  <a:srgbClr val="0000FF"/>
                </a:solidFill>
                <a:latin typeface="+mj-lt"/>
                <a:cs typeface="Arial" panose="020B0604020202020204" pitchFamily="34" charset="0"/>
              </a:rPr>
              <a:t>Tongues can be very effective in evangelism</a:t>
            </a:r>
          </a:p>
          <a:p>
            <a:r>
              <a:rPr lang="en-GB" altLang="fr-FR" sz="2800" b="1" dirty="0">
                <a:solidFill>
                  <a:srgbClr val="0000FF"/>
                </a:solidFill>
                <a:latin typeface="+mj-lt"/>
                <a:cs typeface="Arial" panose="020B0604020202020204" pitchFamily="34" charset="0"/>
              </a:rPr>
              <a:t>Some of us have </a:t>
            </a:r>
            <a:r>
              <a:rPr lang="en-GB" altLang="fr-FR" sz="2800" b="1" dirty="0">
                <a:solidFill>
                  <a:srgbClr val="FF0000"/>
                </a:solidFill>
                <a:latin typeface="+mj-lt"/>
                <a:cs typeface="Arial" panose="020B0604020202020204" pitchFamily="34" charset="0"/>
              </a:rPr>
              <a:t>neglected</a:t>
            </a:r>
            <a:r>
              <a:rPr lang="en-GB" altLang="fr-FR" sz="2800" b="1" dirty="0">
                <a:solidFill>
                  <a:srgbClr val="0000FF"/>
                </a:solidFill>
                <a:latin typeface="+mj-lt"/>
                <a:cs typeface="Arial" panose="020B0604020202020204" pitchFamily="34" charset="0"/>
              </a:rPr>
              <a:t> this important gift!</a:t>
            </a:r>
          </a:p>
          <a:p>
            <a:endParaRPr lang="en-GB" altLang="fr-FR" sz="2800" b="1" dirty="0">
              <a:solidFill>
                <a:srgbClr val="0000FF"/>
              </a:solidFill>
              <a:latin typeface="+mj-lt"/>
              <a:cs typeface="Arial" panose="020B0604020202020204" pitchFamily="34" charset="0"/>
            </a:endParaRPr>
          </a:p>
          <a:p>
            <a:endParaRPr lang="en-GB" altLang="fr-FR" sz="2800" b="1" dirty="0">
              <a:solidFill>
                <a:srgbClr val="0000FF"/>
              </a:solidFill>
              <a:latin typeface="+mj-lt"/>
              <a:cs typeface="Arial" panose="020B0604020202020204" pitchFamily="34" charset="0"/>
            </a:endParaRPr>
          </a:p>
        </p:txBody>
      </p:sp>
    </p:spTree>
    <p:extLst>
      <p:ext uri="{BB962C8B-B14F-4D97-AF65-F5344CB8AC3E}">
        <p14:creationId xmlns:p14="http://schemas.microsoft.com/office/powerpoint/2010/main" val="230485112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nodeType="clickEffect">
                                  <p:stCondLst>
                                    <p:cond delay="0"/>
                                  </p:stCondLst>
                                  <p:childTnLst>
                                    <p:set>
                                      <p:cBhvr>
                                        <p:cTn id="114" dur="1" fill="hold">
                                          <p:stCondLst>
                                            <p:cond delay="0"/>
                                          </p:stCondLst>
                                        </p:cTn>
                                        <p:tgtEl>
                                          <p:spTgt spid="3">
                                            <p:txEl>
                                              <p:pRg st="6" end="6"/>
                                            </p:txEl>
                                          </p:spTgt>
                                        </p:tgtEl>
                                        <p:attrNameLst>
                                          <p:attrName>style.visibility</p:attrName>
                                        </p:attrNameLst>
                                      </p:cBhvr>
                                      <p:to>
                                        <p:strVal val="visible"/>
                                      </p:to>
                                    </p:set>
                                    <p:animEffect transition="in" filter="wipe(down)">
                                      <p:cBhvr>
                                        <p:cTn id="115" dur="580">
                                          <p:stCondLst>
                                            <p:cond delay="0"/>
                                          </p:stCondLst>
                                        </p:cTn>
                                        <p:tgtEl>
                                          <p:spTgt spid="3">
                                            <p:txEl>
                                              <p:pRg st="6" end="6"/>
                                            </p:txEl>
                                          </p:spTgt>
                                        </p:tgtEl>
                                      </p:cBhvr>
                                    </p:animEffect>
                                    <p:anim calcmode="lin" valueType="num">
                                      <p:cBhvr>
                                        <p:cTn id="116"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6" end="6"/>
                                            </p:txEl>
                                          </p:spTgt>
                                        </p:tgtEl>
                                      </p:cBhvr>
                                      <p:to x="100000" y="60000"/>
                                    </p:animScale>
                                    <p:animScale>
                                      <p:cBhvr>
                                        <p:cTn id="122" dur="166" decel="50000">
                                          <p:stCondLst>
                                            <p:cond delay="676"/>
                                          </p:stCondLst>
                                        </p:cTn>
                                        <p:tgtEl>
                                          <p:spTgt spid="3">
                                            <p:txEl>
                                              <p:pRg st="6" end="6"/>
                                            </p:txEl>
                                          </p:spTgt>
                                        </p:tgtEl>
                                      </p:cBhvr>
                                      <p:to x="100000" y="100000"/>
                                    </p:animScale>
                                    <p:animScale>
                                      <p:cBhvr>
                                        <p:cTn id="123" dur="26">
                                          <p:stCondLst>
                                            <p:cond delay="1312"/>
                                          </p:stCondLst>
                                        </p:cTn>
                                        <p:tgtEl>
                                          <p:spTgt spid="3">
                                            <p:txEl>
                                              <p:pRg st="6" end="6"/>
                                            </p:txEl>
                                          </p:spTgt>
                                        </p:tgtEl>
                                      </p:cBhvr>
                                      <p:to x="100000" y="80000"/>
                                    </p:animScale>
                                    <p:animScale>
                                      <p:cBhvr>
                                        <p:cTn id="124" dur="166" decel="50000">
                                          <p:stCondLst>
                                            <p:cond delay="1338"/>
                                          </p:stCondLst>
                                        </p:cTn>
                                        <p:tgtEl>
                                          <p:spTgt spid="3">
                                            <p:txEl>
                                              <p:pRg st="6" end="6"/>
                                            </p:txEl>
                                          </p:spTgt>
                                        </p:tgtEl>
                                      </p:cBhvr>
                                      <p:to x="100000" y="100000"/>
                                    </p:animScale>
                                    <p:animScale>
                                      <p:cBhvr>
                                        <p:cTn id="125" dur="26">
                                          <p:stCondLst>
                                            <p:cond delay="1642"/>
                                          </p:stCondLst>
                                        </p:cTn>
                                        <p:tgtEl>
                                          <p:spTgt spid="3">
                                            <p:txEl>
                                              <p:pRg st="6" end="6"/>
                                            </p:txEl>
                                          </p:spTgt>
                                        </p:tgtEl>
                                      </p:cBhvr>
                                      <p:to x="100000" y="90000"/>
                                    </p:animScale>
                                    <p:animScale>
                                      <p:cBhvr>
                                        <p:cTn id="126" dur="166" decel="50000">
                                          <p:stCondLst>
                                            <p:cond delay="1668"/>
                                          </p:stCondLst>
                                        </p:cTn>
                                        <p:tgtEl>
                                          <p:spTgt spid="3">
                                            <p:txEl>
                                              <p:pRg st="6" end="6"/>
                                            </p:txEl>
                                          </p:spTgt>
                                        </p:tgtEl>
                                      </p:cBhvr>
                                      <p:to x="100000" y="100000"/>
                                    </p:animScale>
                                    <p:animScale>
                                      <p:cBhvr>
                                        <p:cTn id="127" dur="26">
                                          <p:stCondLst>
                                            <p:cond delay="1808"/>
                                          </p:stCondLst>
                                        </p:cTn>
                                        <p:tgtEl>
                                          <p:spTgt spid="3">
                                            <p:txEl>
                                              <p:pRg st="6" end="6"/>
                                            </p:txEl>
                                          </p:spTgt>
                                        </p:tgtEl>
                                      </p:cBhvr>
                                      <p:to x="100000" y="95000"/>
                                    </p:animScale>
                                    <p:animScale>
                                      <p:cBhvr>
                                        <p:cTn id="128"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2000" b="-2000"/>
          </a:stretch>
        </a:blipFill>
        <a:effectLst/>
      </p:bgPr>
    </p:bg>
    <p:spTree>
      <p:nvGrpSpPr>
        <p:cNvPr id="1" name="">
          <a:extLst>
            <a:ext uri="{FF2B5EF4-FFF2-40B4-BE49-F238E27FC236}">
              <a16:creationId xmlns:a16="http://schemas.microsoft.com/office/drawing/2014/main" id="{70D8A82C-21B2-709B-A1E5-8635E1B370A2}"/>
            </a:ext>
          </a:extLst>
        </p:cNvPr>
        <p:cNvGrpSpPr/>
        <p:nvPr/>
      </p:nvGrpSpPr>
      <p:grpSpPr>
        <a:xfrm>
          <a:off x="0" y="0"/>
          <a:ext cx="0" cy="0"/>
          <a:chOff x="0" y="0"/>
          <a:chExt cx="0" cy="0"/>
        </a:xfrm>
      </p:grpSpPr>
    </p:spTree>
    <p:extLst>
      <p:ext uri="{BB962C8B-B14F-4D97-AF65-F5344CB8AC3E}">
        <p14:creationId xmlns:p14="http://schemas.microsoft.com/office/powerpoint/2010/main" val="96065413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07C2BE5-EE90-405F-939D-4F5657F455DA}"/>
              </a:ext>
            </a:extLst>
          </p:cNvPr>
          <p:cNvSpPr>
            <a:spLocks noGrp="1"/>
          </p:cNvSpPr>
          <p:nvPr>
            <p:ph type="title"/>
          </p:nvPr>
        </p:nvSpPr>
        <p:spPr>
          <a:xfrm>
            <a:off x="457200" y="476673"/>
            <a:ext cx="8229600" cy="864095"/>
          </a:xfrm>
        </p:spPr>
        <p:txBody>
          <a:bodyPr/>
          <a:lstStyle/>
          <a:p>
            <a:pPr algn="ctr"/>
            <a:r>
              <a:rPr lang="en-GB" altLang="fr-FR" b="1" dirty="0">
                <a:solidFill>
                  <a:srgbClr val="0070C0"/>
                </a:solidFill>
              </a:rPr>
              <a:t>Today’s Menu</a:t>
            </a:r>
          </a:p>
        </p:txBody>
      </p:sp>
      <p:sp>
        <p:nvSpPr>
          <p:cNvPr id="3" name="Subtitle 2">
            <a:extLst>
              <a:ext uri="{FF2B5EF4-FFF2-40B4-BE49-F238E27FC236}">
                <a16:creationId xmlns:a16="http://schemas.microsoft.com/office/drawing/2014/main" id="{5B82F1AB-DBB2-4300-8CB3-6605B9C2BDC7}"/>
              </a:ext>
            </a:extLst>
          </p:cNvPr>
          <p:cNvSpPr>
            <a:spLocks noGrp="1"/>
          </p:cNvSpPr>
          <p:nvPr>
            <p:ph idx="1"/>
          </p:nvPr>
        </p:nvSpPr>
        <p:spPr>
          <a:xfrm>
            <a:off x="457200" y="1772816"/>
            <a:ext cx="8229600" cy="4799434"/>
          </a:xfrm>
        </p:spPr>
        <p:txBody>
          <a:bodyPr/>
          <a:lstStyle/>
          <a:p>
            <a:r>
              <a:rPr lang="en-GB" altLang="fr-FR" sz="3200" b="1" dirty="0">
                <a:solidFill>
                  <a:srgbClr val="0000FF"/>
                </a:solidFill>
                <a:latin typeface="+mj-lt"/>
                <a:cs typeface="Arial" panose="020B0604020202020204" pitchFamily="34" charset="0"/>
              </a:rPr>
              <a:t>What is meant by the Gift of Tongues?</a:t>
            </a:r>
          </a:p>
          <a:p>
            <a:r>
              <a:rPr lang="en-GB" altLang="fr-FR" sz="3200" b="1" dirty="0">
                <a:solidFill>
                  <a:srgbClr val="0000FF"/>
                </a:solidFill>
                <a:latin typeface="+mj-lt"/>
                <a:cs typeface="Arial" panose="020B0604020202020204" pitchFamily="34" charset="0"/>
              </a:rPr>
              <a:t>What is meant by Interpretation of Tongues?</a:t>
            </a:r>
          </a:p>
          <a:p>
            <a:r>
              <a:rPr lang="en-GB" altLang="fr-FR" sz="3200" b="1" dirty="0">
                <a:solidFill>
                  <a:srgbClr val="0000FF"/>
                </a:solidFill>
                <a:latin typeface="+mj-lt"/>
                <a:cs typeface="Arial" panose="020B0604020202020204" pitchFamily="34" charset="0"/>
              </a:rPr>
              <a:t>Where is it mentioned in the New Testament?</a:t>
            </a:r>
          </a:p>
          <a:p>
            <a:r>
              <a:rPr lang="en-GB" altLang="fr-FR" sz="3200" b="1" dirty="0">
                <a:solidFill>
                  <a:srgbClr val="0000FF"/>
                </a:solidFill>
                <a:latin typeface="+mj-lt"/>
                <a:cs typeface="Arial" panose="020B0604020202020204" pitchFamily="34" charset="0"/>
              </a:rPr>
              <a:t>Who is given this gift and what is it for?</a:t>
            </a:r>
          </a:p>
          <a:p>
            <a:r>
              <a:rPr lang="en-GB" altLang="fr-FR" sz="3200" b="1" dirty="0">
                <a:solidFill>
                  <a:srgbClr val="0000FF"/>
                </a:solidFill>
                <a:latin typeface="+mj-lt"/>
                <a:cs typeface="Arial" panose="020B0604020202020204" pitchFamily="34" charset="0"/>
              </a:rPr>
              <a:t>How do we use it and when?</a:t>
            </a:r>
          </a:p>
          <a:p>
            <a:r>
              <a:rPr lang="en-GB" altLang="fr-FR" sz="3200" b="1" dirty="0">
                <a:solidFill>
                  <a:srgbClr val="0000FF"/>
                </a:solidFill>
                <a:latin typeface="+mj-lt"/>
                <a:cs typeface="Arial" panose="020B0604020202020204" pitchFamily="34" charset="0"/>
              </a:rPr>
              <a:t>Use of the Gift of Tongues in Evangelism</a:t>
            </a:r>
          </a:p>
          <a:p>
            <a:r>
              <a:rPr lang="en-GB" altLang="fr-FR" sz="3200" b="1" dirty="0">
                <a:solidFill>
                  <a:srgbClr val="0000FF"/>
                </a:solidFill>
                <a:latin typeface="+mj-lt"/>
                <a:cs typeface="Arial" panose="020B0604020202020204" pitchFamily="34" charset="0"/>
              </a:rPr>
              <a:t>A challenge to us all!</a:t>
            </a:r>
          </a:p>
          <a:p>
            <a:endParaRPr lang="en-GB" altLang="fr-FR" sz="2800" b="1" dirty="0">
              <a:solidFill>
                <a:srgbClr val="0000FF"/>
              </a:solidFill>
              <a:latin typeface="+mj-lt"/>
              <a:cs typeface="Arial" panose="020B0604020202020204" pitchFamily="34" charset="0"/>
            </a:endParaRPr>
          </a:p>
          <a:p>
            <a:endParaRPr lang="en-GB" altLang="fr-FR" sz="2800" b="1" dirty="0">
              <a:solidFill>
                <a:srgbClr val="0000FF"/>
              </a:solidFill>
              <a:latin typeface="+mj-lt"/>
              <a:cs typeface="Arial" panose="020B0604020202020204" pitchFamily="34" charset="0"/>
            </a:endParaRPr>
          </a:p>
          <a:p>
            <a:endParaRPr lang="en-GB" altLang="fr-FR" sz="2800" b="1" dirty="0">
              <a:solidFill>
                <a:srgbClr val="0000FF"/>
              </a:solidFill>
              <a:latin typeface="+mj-lt"/>
              <a:cs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5"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fade">
                                      <p:cBhvr>
                                        <p:cTn id="31" dur="2000"/>
                                        <p:tgtEl>
                                          <p:spTgt spid="3">
                                            <p:txEl>
                                              <p:pRg st="2" end="2"/>
                                            </p:txEl>
                                          </p:spTgt>
                                        </p:tgtEl>
                                      </p:cBhvr>
                                    </p:animEffect>
                                    <p:anim calcmode="lin" valueType="num">
                                      <p:cBhvr>
                                        <p:cTn id="32"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33"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Effect transition="in" filter="fade">
                                      <p:cBhvr>
                                        <p:cTn id="38" dur="5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Effect transition="in" filter="wipe(down)">
                                      <p:cBhvr>
                                        <p:cTn id="43" dur="580">
                                          <p:stCondLst>
                                            <p:cond delay="0"/>
                                          </p:stCondLst>
                                        </p:cTn>
                                        <p:tgtEl>
                                          <p:spTgt spid="3">
                                            <p:txEl>
                                              <p:pRg st="4" end="4"/>
                                            </p:txEl>
                                          </p:spTgt>
                                        </p:tgtEl>
                                      </p:cBhvr>
                                    </p:animEffect>
                                    <p:anim calcmode="lin" valueType="num">
                                      <p:cBhvr>
                                        <p:cTn id="44"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4" end="4"/>
                                            </p:txEl>
                                          </p:spTgt>
                                        </p:tgtEl>
                                      </p:cBhvr>
                                      <p:to x="100000" y="60000"/>
                                    </p:animScale>
                                    <p:animScale>
                                      <p:cBhvr>
                                        <p:cTn id="50" dur="166" decel="50000">
                                          <p:stCondLst>
                                            <p:cond delay="676"/>
                                          </p:stCondLst>
                                        </p:cTn>
                                        <p:tgtEl>
                                          <p:spTgt spid="3">
                                            <p:txEl>
                                              <p:pRg st="4" end="4"/>
                                            </p:txEl>
                                          </p:spTgt>
                                        </p:tgtEl>
                                      </p:cBhvr>
                                      <p:to x="100000" y="100000"/>
                                    </p:animScale>
                                    <p:animScale>
                                      <p:cBhvr>
                                        <p:cTn id="51" dur="26">
                                          <p:stCondLst>
                                            <p:cond delay="1312"/>
                                          </p:stCondLst>
                                        </p:cTn>
                                        <p:tgtEl>
                                          <p:spTgt spid="3">
                                            <p:txEl>
                                              <p:pRg st="4" end="4"/>
                                            </p:txEl>
                                          </p:spTgt>
                                        </p:tgtEl>
                                      </p:cBhvr>
                                      <p:to x="100000" y="80000"/>
                                    </p:animScale>
                                    <p:animScale>
                                      <p:cBhvr>
                                        <p:cTn id="52" dur="166" decel="50000">
                                          <p:stCondLst>
                                            <p:cond delay="1338"/>
                                          </p:stCondLst>
                                        </p:cTn>
                                        <p:tgtEl>
                                          <p:spTgt spid="3">
                                            <p:txEl>
                                              <p:pRg st="4" end="4"/>
                                            </p:txEl>
                                          </p:spTgt>
                                        </p:tgtEl>
                                      </p:cBhvr>
                                      <p:to x="100000" y="100000"/>
                                    </p:animScale>
                                    <p:animScale>
                                      <p:cBhvr>
                                        <p:cTn id="53" dur="26">
                                          <p:stCondLst>
                                            <p:cond delay="1642"/>
                                          </p:stCondLst>
                                        </p:cTn>
                                        <p:tgtEl>
                                          <p:spTgt spid="3">
                                            <p:txEl>
                                              <p:pRg st="4" end="4"/>
                                            </p:txEl>
                                          </p:spTgt>
                                        </p:tgtEl>
                                      </p:cBhvr>
                                      <p:to x="100000" y="90000"/>
                                    </p:animScale>
                                    <p:animScale>
                                      <p:cBhvr>
                                        <p:cTn id="54" dur="166" decel="50000">
                                          <p:stCondLst>
                                            <p:cond delay="1668"/>
                                          </p:stCondLst>
                                        </p:cTn>
                                        <p:tgtEl>
                                          <p:spTgt spid="3">
                                            <p:txEl>
                                              <p:pRg st="4" end="4"/>
                                            </p:txEl>
                                          </p:spTgt>
                                        </p:tgtEl>
                                      </p:cBhvr>
                                      <p:to x="100000" y="100000"/>
                                    </p:animScale>
                                    <p:animScale>
                                      <p:cBhvr>
                                        <p:cTn id="55" dur="26">
                                          <p:stCondLst>
                                            <p:cond delay="1808"/>
                                          </p:stCondLst>
                                        </p:cTn>
                                        <p:tgtEl>
                                          <p:spTgt spid="3">
                                            <p:txEl>
                                              <p:pRg st="4" end="4"/>
                                            </p:txEl>
                                          </p:spTgt>
                                        </p:tgtEl>
                                      </p:cBhvr>
                                      <p:to x="100000" y="95000"/>
                                    </p:animScale>
                                    <p:animScale>
                                      <p:cBhvr>
                                        <p:cTn id="56" dur="166" decel="50000">
                                          <p:stCondLst>
                                            <p:cond delay="1834"/>
                                          </p:stCondLst>
                                        </p:cTn>
                                        <p:tgtEl>
                                          <p:spTgt spid="3">
                                            <p:txEl>
                                              <p:pRg st="4" end="4"/>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53" presetClass="entr" presetSubtype="16" fill="hold" grpId="0" nodeType="clickEffect">
                                  <p:stCondLst>
                                    <p:cond delay="0"/>
                                  </p:stCondLst>
                                  <p:childTnLst>
                                    <p:set>
                                      <p:cBhvr>
                                        <p:cTn id="60" dur="1" fill="hold">
                                          <p:stCondLst>
                                            <p:cond delay="0"/>
                                          </p:stCondLst>
                                        </p:cTn>
                                        <p:tgtEl>
                                          <p:spTgt spid="3">
                                            <p:txEl>
                                              <p:pRg st="5" end="5"/>
                                            </p:txEl>
                                          </p:spTgt>
                                        </p:tgtEl>
                                        <p:attrNameLst>
                                          <p:attrName>style.visibility</p:attrName>
                                        </p:attrNameLst>
                                      </p:cBhvr>
                                      <p:to>
                                        <p:strVal val="visible"/>
                                      </p:to>
                                    </p:set>
                                    <p:anim calcmode="lin" valueType="num">
                                      <p:cBhvr>
                                        <p:cTn id="61"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62"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63" dur="500"/>
                                        <p:tgtEl>
                                          <p:spTgt spid="3">
                                            <p:txEl>
                                              <p:pRg st="5" end="5"/>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3">
                                            <p:txEl>
                                              <p:pRg st="6" end="6"/>
                                            </p:txEl>
                                          </p:spTgt>
                                        </p:tgtEl>
                                        <p:attrNameLst>
                                          <p:attrName>style.visibility</p:attrName>
                                        </p:attrNameLst>
                                      </p:cBhvr>
                                      <p:to>
                                        <p:strVal val="visible"/>
                                      </p:to>
                                    </p:set>
                                    <p:anim calcmode="lin" valueType="num">
                                      <p:cBhvr additive="base">
                                        <p:cTn id="6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6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ubtitle 2">
            <a:extLst>
              <a:ext uri="{FF2B5EF4-FFF2-40B4-BE49-F238E27FC236}">
                <a16:creationId xmlns:a16="http://schemas.microsoft.com/office/drawing/2014/main" id="{43EA0A4A-6B9F-4DCD-98BA-DB27121A53CE}"/>
              </a:ext>
            </a:extLst>
          </p:cNvPr>
          <p:cNvSpPr>
            <a:spLocks noGrp="1"/>
          </p:cNvSpPr>
          <p:nvPr>
            <p:ph idx="1"/>
          </p:nvPr>
        </p:nvSpPr>
        <p:spPr>
          <a:xfrm>
            <a:off x="457200" y="764704"/>
            <a:ext cx="8229600" cy="5976663"/>
          </a:xfrm>
        </p:spPr>
        <p:txBody>
          <a:bodyPr/>
          <a:lstStyle/>
          <a:p>
            <a:pPr marL="0" indent="0">
              <a:buNone/>
            </a:pPr>
            <a:r>
              <a:rPr lang="en-GB" altLang="fr-FR" sz="4000" b="1" dirty="0">
                <a:latin typeface="+mj-lt"/>
              </a:rPr>
              <a:t>Mark 16:14-17 (NIV)</a:t>
            </a:r>
          </a:p>
          <a:p>
            <a:pPr marL="0" indent="0">
              <a:buNone/>
            </a:pPr>
            <a:r>
              <a:rPr lang="en-GB" altLang="fr-FR" sz="2800" b="1" dirty="0">
                <a:latin typeface="+mj-lt"/>
              </a:rPr>
              <a:t>Later Jesus appeared to the Eleven as they were eating; he rebuked them for their lack of faith and their stubborn refusal to believe those who had seen him after he had risen. </a:t>
            </a:r>
          </a:p>
          <a:p>
            <a:pPr marL="0" indent="0">
              <a:buNone/>
            </a:pPr>
            <a:r>
              <a:rPr lang="en-GB" altLang="fr-FR" sz="2800" b="1" dirty="0">
                <a:latin typeface="+mj-lt"/>
              </a:rPr>
              <a:t>He said to them, "Go into all the world and preach the gospel to all creation. </a:t>
            </a:r>
          </a:p>
          <a:p>
            <a:pPr marL="0" indent="0">
              <a:buNone/>
            </a:pPr>
            <a:r>
              <a:rPr lang="en-GB" altLang="fr-FR" sz="2800" b="1" dirty="0">
                <a:latin typeface="+mj-lt"/>
              </a:rPr>
              <a:t>Whoever believes and is baptized will be saved, but whoever does not believe will be condemned. </a:t>
            </a:r>
          </a:p>
          <a:p>
            <a:pPr marL="0" indent="0">
              <a:buNone/>
            </a:pPr>
            <a:r>
              <a:rPr lang="en-GB" altLang="fr-FR" sz="2800" b="1" dirty="0">
                <a:latin typeface="+mj-lt"/>
              </a:rPr>
              <a:t>And these signs will accompany those who believe: In my name they will drive out demons; </a:t>
            </a:r>
            <a:r>
              <a:rPr lang="en-GB" altLang="fr-FR" sz="2800" b="1" dirty="0">
                <a:solidFill>
                  <a:srgbClr val="FF0000"/>
                </a:solidFill>
                <a:latin typeface="+mj-lt"/>
              </a:rPr>
              <a:t>they will speak in new tongues…</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B0D5EA-C2AC-1806-EA07-0912F277E564}"/>
            </a:ext>
          </a:extLst>
        </p:cNvPr>
        <p:cNvGrpSpPr/>
        <p:nvPr/>
      </p:nvGrpSpPr>
      <p:grpSpPr>
        <a:xfrm>
          <a:off x="0" y="0"/>
          <a:ext cx="0" cy="0"/>
          <a:chOff x="0" y="0"/>
          <a:chExt cx="0" cy="0"/>
        </a:xfrm>
      </p:grpSpPr>
      <p:sp>
        <p:nvSpPr>
          <p:cNvPr id="7170" name="Subtitle 2">
            <a:extLst>
              <a:ext uri="{FF2B5EF4-FFF2-40B4-BE49-F238E27FC236}">
                <a16:creationId xmlns:a16="http://schemas.microsoft.com/office/drawing/2014/main" id="{BA32AE78-2918-7F31-00EE-35B858E4022E}"/>
              </a:ext>
            </a:extLst>
          </p:cNvPr>
          <p:cNvSpPr>
            <a:spLocks noGrp="1"/>
          </p:cNvSpPr>
          <p:nvPr>
            <p:ph idx="1"/>
          </p:nvPr>
        </p:nvSpPr>
        <p:spPr>
          <a:xfrm>
            <a:off x="457200" y="836712"/>
            <a:ext cx="8229600" cy="5904655"/>
          </a:xfrm>
        </p:spPr>
        <p:txBody>
          <a:bodyPr/>
          <a:lstStyle/>
          <a:p>
            <a:pPr marL="0" indent="0">
              <a:buNone/>
            </a:pPr>
            <a:r>
              <a:rPr lang="en-GB" altLang="fr-FR" sz="3200" b="1" dirty="0">
                <a:latin typeface="+mj-lt"/>
              </a:rPr>
              <a:t>Acts 2:3-4 (Pentecost)  </a:t>
            </a:r>
          </a:p>
          <a:p>
            <a:pPr marL="0" indent="0">
              <a:buNone/>
            </a:pPr>
            <a:r>
              <a:rPr lang="en-GB" altLang="fr-FR" b="1" baseline="30000" dirty="0">
                <a:latin typeface="+mj-lt"/>
              </a:rPr>
              <a:t>3</a:t>
            </a:r>
            <a:r>
              <a:rPr lang="en-GB" altLang="fr-FR" b="1" dirty="0">
                <a:latin typeface="+mj-lt"/>
              </a:rPr>
              <a:t> They saw what seemed to be tongues of fire that separated and came to rest on each of them.  </a:t>
            </a:r>
            <a:r>
              <a:rPr lang="en-GB" altLang="fr-FR" b="1" baseline="30000" dirty="0">
                <a:latin typeface="+mj-lt"/>
              </a:rPr>
              <a:t>4</a:t>
            </a:r>
            <a:r>
              <a:rPr lang="en-GB" altLang="fr-FR" b="1" dirty="0">
                <a:latin typeface="+mj-lt"/>
              </a:rPr>
              <a:t> </a:t>
            </a:r>
            <a:r>
              <a:rPr lang="en-GB" altLang="fr-FR" b="1" dirty="0">
                <a:highlight>
                  <a:srgbClr val="FFFF00"/>
                </a:highlight>
                <a:latin typeface="+mj-lt"/>
              </a:rPr>
              <a:t>All of them </a:t>
            </a:r>
            <a:r>
              <a:rPr lang="en-GB" altLang="fr-FR" b="1" dirty="0">
                <a:latin typeface="+mj-lt"/>
              </a:rPr>
              <a:t>were filled with the Holy Spirit and </a:t>
            </a:r>
            <a:r>
              <a:rPr lang="en-GB" altLang="fr-FR" b="1" dirty="0">
                <a:highlight>
                  <a:srgbClr val="FFFF00"/>
                </a:highlight>
                <a:latin typeface="+mj-lt"/>
              </a:rPr>
              <a:t>began to speak in other tongues as the Spirit enabled them</a:t>
            </a:r>
            <a:r>
              <a:rPr lang="en-GB" altLang="fr-FR" b="1" dirty="0">
                <a:latin typeface="+mj-lt"/>
              </a:rPr>
              <a:t>.</a:t>
            </a:r>
          </a:p>
          <a:p>
            <a:pPr marL="0" indent="0">
              <a:buNone/>
            </a:pPr>
            <a:r>
              <a:rPr lang="en-GB" altLang="fr-FR" b="1" baseline="30000" dirty="0">
                <a:latin typeface="+mj-lt"/>
              </a:rPr>
              <a:t>7</a:t>
            </a:r>
            <a:r>
              <a:rPr lang="en-GB" altLang="fr-FR" b="1" dirty="0">
                <a:latin typeface="+mj-lt"/>
              </a:rPr>
              <a:t> Utterly amazed, they asked: “Aren’t all these who are speaking Galileans? </a:t>
            </a:r>
            <a:r>
              <a:rPr lang="en-GB" altLang="fr-FR" b="1" baseline="30000" dirty="0">
                <a:latin typeface="+mj-lt"/>
              </a:rPr>
              <a:t>8</a:t>
            </a:r>
            <a:r>
              <a:rPr lang="en-GB" altLang="fr-FR" b="1" dirty="0">
                <a:latin typeface="+mj-lt"/>
              </a:rPr>
              <a:t> Then how is it that </a:t>
            </a:r>
            <a:r>
              <a:rPr lang="en-GB" altLang="fr-FR" b="1" dirty="0">
                <a:highlight>
                  <a:srgbClr val="FFFF00"/>
                </a:highlight>
                <a:latin typeface="+mj-lt"/>
              </a:rPr>
              <a:t>each of us hears them in our native language</a:t>
            </a:r>
            <a:r>
              <a:rPr lang="en-GB" altLang="fr-FR" b="1" dirty="0">
                <a:latin typeface="+mj-lt"/>
              </a:rPr>
              <a:t>? </a:t>
            </a:r>
            <a:r>
              <a:rPr lang="en-GB" altLang="fr-FR" b="1" baseline="30000" dirty="0">
                <a:latin typeface="+mj-lt"/>
              </a:rPr>
              <a:t>9</a:t>
            </a:r>
            <a:r>
              <a:rPr lang="en-GB" altLang="fr-FR" b="1" dirty="0">
                <a:latin typeface="+mj-lt"/>
              </a:rPr>
              <a:t> Parthians, Medes and Elamites; residents of Mesopotamia, Judea and Cappadocia, Pontus and Asia, </a:t>
            </a:r>
            <a:r>
              <a:rPr lang="en-GB" altLang="fr-FR" b="1" baseline="30000" dirty="0">
                <a:latin typeface="+mj-lt"/>
              </a:rPr>
              <a:t>10</a:t>
            </a:r>
            <a:r>
              <a:rPr lang="en-GB" altLang="fr-FR" b="1" dirty="0">
                <a:latin typeface="+mj-lt"/>
              </a:rPr>
              <a:t> Phrygia and Pamphylia, Egypt and the parts of Libya near Cyrene; visitors from Rome </a:t>
            </a:r>
            <a:r>
              <a:rPr lang="en-GB" altLang="fr-FR" b="1" baseline="30000" dirty="0">
                <a:latin typeface="+mj-lt"/>
              </a:rPr>
              <a:t>11</a:t>
            </a:r>
            <a:r>
              <a:rPr lang="en-GB" altLang="fr-FR" b="1" dirty="0">
                <a:latin typeface="+mj-lt"/>
              </a:rPr>
              <a:t> (both Jews and converts to Judaism); Cretans and Arabs—</a:t>
            </a:r>
            <a:r>
              <a:rPr lang="en-GB" altLang="fr-FR" b="1" dirty="0">
                <a:highlight>
                  <a:srgbClr val="FFFF00"/>
                </a:highlight>
                <a:latin typeface="+mj-lt"/>
              </a:rPr>
              <a:t>we hear them declaring the wonders of God in our own tongues</a:t>
            </a:r>
            <a:r>
              <a:rPr lang="en-GB" altLang="fr-FR" b="1" dirty="0">
                <a:latin typeface="+mj-lt"/>
              </a:rPr>
              <a:t>!” </a:t>
            </a:r>
            <a:endParaRPr lang="en-GB" altLang="fr-FR" sz="2400" b="1" dirty="0">
              <a:latin typeface="+mj-lt"/>
            </a:endParaRPr>
          </a:p>
        </p:txBody>
      </p:sp>
    </p:spTree>
    <p:extLst>
      <p:ext uri="{BB962C8B-B14F-4D97-AF65-F5344CB8AC3E}">
        <p14:creationId xmlns:p14="http://schemas.microsoft.com/office/powerpoint/2010/main" val="303868357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2000" b="-2000"/>
          </a:stretch>
        </a:blipFill>
        <a:effectLst/>
      </p:bgPr>
    </p:bg>
    <p:spTree>
      <p:nvGrpSpPr>
        <p:cNvPr id="1" name="">
          <a:extLst>
            <a:ext uri="{FF2B5EF4-FFF2-40B4-BE49-F238E27FC236}">
              <a16:creationId xmlns:a16="http://schemas.microsoft.com/office/drawing/2014/main" id="{9F1BEF7C-F634-4B55-A926-437D68468AC5}"/>
            </a:ext>
          </a:extLst>
        </p:cNvPr>
        <p:cNvGrpSpPr/>
        <p:nvPr/>
      </p:nvGrpSpPr>
      <p:grpSpPr>
        <a:xfrm>
          <a:off x="0" y="0"/>
          <a:ext cx="0" cy="0"/>
          <a:chOff x="0" y="0"/>
          <a:chExt cx="0" cy="0"/>
        </a:xfrm>
      </p:grpSpPr>
    </p:spTree>
    <p:extLst>
      <p:ext uri="{BB962C8B-B14F-4D97-AF65-F5344CB8AC3E}">
        <p14:creationId xmlns:p14="http://schemas.microsoft.com/office/powerpoint/2010/main" val="27584229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ubtitle 2">
            <a:extLst>
              <a:ext uri="{FF2B5EF4-FFF2-40B4-BE49-F238E27FC236}">
                <a16:creationId xmlns:a16="http://schemas.microsoft.com/office/drawing/2014/main" id="{43EA0A4A-6B9F-4DCD-98BA-DB27121A53CE}"/>
              </a:ext>
            </a:extLst>
          </p:cNvPr>
          <p:cNvSpPr>
            <a:spLocks noGrp="1"/>
          </p:cNvSpPr>
          <p:nvPr>
            <p:ph idx="1"/>
          </p:nvPr>
        </p:nvSpPr>
        <p:spPr>
          <a:xfrm>
            <a:off x="457200" y="836712"/>
            <a:ext cx="8229600" cy="5904655"/>
          </a:xfrm>
        </p:spPr>
        <p:txBody>
          <a:bodyPr/>
          <a:lstStyle/>
          <a:p>
            <a:pPr marL="0" indent="0">
              <a:buNone/>
            </a:pPr>
            <a:r>
              <a:rPr lang="en-GB" altLang="fr-FR" sz="3200" b="1" dirty="0">
                <a:latin typeface="+mj-lt"/>
              </a:rPr>
              <a:t>Acts 10:45-47 (Gentiles);  Acts 19:6 (Ephesus)  </a:t>
            </a:r>
          </a:p>
          <a:p>
            <a:pPr marL="0" indent="0">
              <a:buNone/>
            </a:pPr>
            <a:r>
              <a:rPr lang="en-GB" altLang="fr-FR" sz="2800" b="1" baseline="30000" dirty="0">
                <a:latin typeface="+mj-lt"/>
              </a:rPr>
              <a:t>45</a:t>
            </a:r>
            <a:r>
              <a:rPr lang="en-GB" altLang="fr-FR" sz="2800" b="1" dirty="0">
                <a:latin typeface="+mj-lt"/>
              </a:rPr>
              <a:t> The circumcised believers who had come with Peter were astonished that the gift of the Holy Spirit had been poured out even on Gentiles. </a:t>
            </a:r>
            <a:r>
              <a:rPr lang="en-GB" altLang="fr-FR" sz="2800" b="1" baseline="30000" dirty="0">
                <a:latin typeface="+mj-lt"/>
              </a:rPr>
              <a:t>46</a:t>
            </a:r>
            <a:r>
              <a:rPr lang="en-GB" altLang="fr-FR" sz="2800" b="1" dirty="0">
                <a:latin typeface="+mj-lt"/>
              </a:rPr>
              <a:t> For </a:t>
            </a:r>
            <a:r>
              <a:rPr lang="en-GB" altLang="fr-FR" sz="2800" b="1" dirty="0">
                <a:highlight>
                  <a:srgbClr val="FFFF00"/>
                </a:highlight>
                <a:latin typeface="+mj-lt"/>
              </a:rPr>
              <a:t>they heard them speaking in tongues and praising God</a:t>
            </a:r>
            <a:r>
              <a:rPr lang="en-GB" altLang="fr-FR" sz="2800" b="1" dirty="0">
                <a:latin typeface="+mj-lt"/>
              </a:rPr>
              <a:t>.</a:t>
            </a:r>
          </a:p>
          <a:p>
            <a:pPr marL="0" indent="0">
              <a:buNone/>
            </a:pPr>
            <a:r>
              <a:rPr lang="en-GB" altLang="fr-FR" sz="2800" b="1" dirty="0">
                <a:latin typeface="+mj-lt"/>
              </a:rPr>
              <a:t>Then Peter said, </a:t>
            </a:r>
            <a:r>
              <a:rPr lang="en-GB" altLang="fr-FR" sz="2800" b="1" baseline="30000" dirty="0">
                <a:latin typeface="+mj-lt"/>
              </a:rPr>
              <a:t>47</a:t>
            </a:r>
            <a:r>
              <a:rPr lang="en-GB" altLang="fr-FR" sz="2800" b="1" dirty="0">
                <a:latin typeface="+mj-lt"/>
              </a:rPr>
              <a:t> “Surely no one can stand in the way of their being baptized with water. They have received the Holy Spirit just as we have.”</a:t>
            </a:r>
          </a:p>
          <a:p>
            <a:pPr marL="0" indent="0">
              <a:buNone/>
            </a:pPr>
            <a:endParaRPr lang="en-GB" altLang="fr-FR" sz="2800" b="1" dirty="0">
              <a:latin typeface="+mj-lt"/>
            </a:endParaRPr>
          </a:p>
          <a:p>
            <a:pPr marL="0" indent="0">
              <a:buNone/>
            </a:pPr>
            <a:r>
              <a:rPr lang="en-GB" altLang="fr-FR" sz="2800" b="1" baseline="30000" dirty="0">
                <a:latin typeface="+mj-lt"/>
              </a:rPr>
              <a:t>6</a:t>
            </a:r>
            <a:r>
              <a:rPr lang="en-GB" altLang="fr-FR" sz="2800" b="1" dirty="0">
                <a:latin typeface="+mj-lt"/>
              </a:rPr>
              <a:t> When Paul placed his hands on them, the Holy Spirit came on them, and </a:t>
            </a:r>
            <a:r>
              <a:rPr lang="en-GB" altLang="fr-FR" sz="2800" b="1" dirty="0">
                <a:highlight>
                  <a:srgbClr val="FFFF00"/>
                </a:highlight>
                <a:latin typeface="+mj-lt"/>
              </a:rPr>
              <a:t>they spoke in tongues </a:t>
            </a:r>
            <a:r>
              <a:rPr lang="en-GB" altLang="fr-FR" sz="2800" b="1" dirty="0">
                <a:latin typeface="+mj-lt"/>
              </a:rPr>
              <a:t>and prophesied.</a:t>
            </a:r>
          </a:p>
          <a:p>
            <a:pPr marL="0" indent="0">
              <a:buNone/>
            </a:pPr>
            <a:endParaRPr lang="en-GB" altLang="fr-FR" sz="2400" b="1" dirty="0">
              <a:latin typeface="+mj-lt"/>
            </a:endParaRPr>
          </a:p>
        </p:txBody>
      </p:sp>
    </p:spTree>
    <p:extLst>
      <p:ext uri="{BB962C8B-B14F-4D97-AF65-F5344CB8AC3E}">
        <p14:creationId xmlns:p14="http://schemas.microsoft.com/office/powerpoint/2010/main" val="56513702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ubtitle 2">
            <a:extLst>
              <a:ext uri="{FF2B5EF4-FFF2-40B4-BE49-F238E27FC236}">
                <a16:creationId xmlns:a16="http://schemas.microsoft.com/office/drawing/2014/main" id="{43EA0A4A-6B9F-4DCD-98BA-DB27121A53CE}"/>
              </a:ext>
            </a:extLst>
          </p:cNvPr>
          <p:cNvSpPr>
            <a:spLocks noGrp="1"/>
          </p:cNvSpPr>
          <p:nvPr>
            <p:ph idx="1"/>
          </p:nvPr>
        </p:nvSpPr>
        <p:spPr>
          <a:xfrm>
            <a:off x="457200" y="836712"/>
            <a:ext cx="8229600" cy="5904655"/>
          </a:xfrm>
        </p:spPr>
        <p:txBody>
          <a:bodyPr/>
          <a:lstStyle/>
          <a:p>
            <a:pPr marL="0" indent="0">
              <a:buNone/>
            </a:pPr>
            <a:r>
              <a:rPr lang="en-GB" altLang="fr-FR" sz="3200" b="1" dirty="0">
                <a:latin typeface="+mj-lt"/>
              </a:rPr>
              <a:t>1 Corinthians 12:7-10,30  </a:t>
            </a:r>
          </a:p>
          <a:p>
            <a:pPr marL="0" indent="0">
              <a:buNone/>
            </a:pPr>
            <a:r>
              <a:rPr lang="en-GB" altLang="fr-FR" b="1" baseline="30000" dirty="0">
                <a:latin typeface="+mj-lt"/>
              </a:rPr>
              <a:t>7</a:t>
            </a:r>
            <a:r>
              <a:rPr lang="en-GB" altLang="fr-FR" b="1" dirty="0">
                <a:latin typeface="+mj-lt"/>
              </a:rPr>
              <a:t> Now to each one the manifestation of the Spirit is given for the common good. </a:t>
            </a:r>
            <a:r>
              <a:rPr lang="en-GB" altLang="fr-FR" b="1" baseline="30000" dirty="0">
                <a:latin typeface="+mj-lt"/>
              </a:rPr>
              <a:t>8</a:t>
            </a:r>
            <a:r>
              <a:rPr lang="en-GB" altLang="fr-FR" b="1" dirty="0">
                <a:latin typeface="+mj-lt"/>
              </a:rPr>
              <a:t> To one there is given through the Spirit a message of wisdom, to another a message of knowledge by means of the same Spirit, </a:t>
            </a:r>
            <a:r>
              <a:rPr lang="en-GB" altLang="fr-FR" b="1" baseline="30000" dirty="0">
                <a:latin typeface="+mj-lt"/>
              </a:rPr>
              <a:t>9</a:t>
            </a:r>
            <a:r>
              <a:rPr lang="en-GB" altLang="fr-FR" b="1" dirty="0">
                <a:latin typeface="+mj-lt"/>
              </a:rPr>
              <a:t> to another faith by the same Spirit, to another gifts of healing by that one Spirit, </a:t>
            </a:r>
            <a:r>
              <a:rPr lang="en-GB" altLang="fr-FR" b="1" baseline="30000" dirty="0">
                <a:latin typeface="+mj-lt"/>
              </a:rPr>
              <a:t>10</a:t>
            </a:r>
            <a:r>
              <a:rPr lang="en-GB" altLang="fr-FR" b="1" dirty="0">
                <a:latin typeface="+mj-lt"/>
              </a:rPr>
              <a:t> to another miraculous powers, to another prophecy, to another distinguishing between spirits, </a:t>
            </a:r>
            <a:r>
              <a:rPr lang="en-GB" altLang="fr-FR" b="1" dirty="0">
                <a:highlight>
                  <a:srgbClr val="00FF00"/>
                </a:highlight>
                <a:latin typeface="+mj-lt"/>
              </a:rPr>
              <a:t>to another speaking in different kinds of tongues</a:t>
            </a:r>
            <a:r>
              <a:rPr lang="en-GB" altLang="fr-FR" b="1" dirty="0">
                <a:latin typeface="+mj-lt"/>
              </a:rPr>
              <a:t>, and </a:t>
            </a:r>
            <a:r>
              <a:rPr lang="en-GB" altLang="fr-FR" b="1" dirty="0">
                <a:highlight>
                  <a:srgbClr val="00FFFF"/>
                </a:highlight>
                <a:latin typeface="+mj-lt"/>
              </a:rPr>
              <a:t>to still another the interpretation of tongues…</a:t>
            </a:r>
          </a:p>
          <a:p>
            <a:pPr marL="0" indent="0">
              <a:buNone/>
            </a:pPr>
            <a:endParaRPr lang="en-GB" altLang="fr-FR" b="1" dirty="0">
              <a:highlight>
                <a:srgbClr val="00FFFF"/>
              </a:highlight>
              <a:latin typeface="+mj-lt"/>
            </a:endParaRPr>
          </a:p>
          <a:p>
            <a:pPr marL="0" indent="0">
              <a:buNone/>
            </a:pPr>
            <a:r>
              <a:rPr lang="en-GB" altLang="fr-FR" b="1" baseline="30000" dirty="0">
                <a:latin typeface="+mj-lt"/>
              </a:rPr>
              <a:t>30</a:t>
            </a:r>
            <a:r>
              <a:rPr lang="en-GB" altLang="fr-FR" b="1" dirty="0">
                <a:latin typeface="+mj-lt"/>
              </a:rPr>
              <a:t> Do all have gifts of healing? </a:t>
            </a:r>
            <a:r>
              <a:rPr lang="en-GB" altLang="fr-FR" b="1" dirty="0">
                <a:highlight>
                  <a:srgbClr val="00FF00"/>
                </a:highlight>
                <a:latin typeface="+mj-lt"/>
              </a:rPr>
              <a:t>Do all speak in tongues?</a:t>
            </a:r>
            <a:r>
              <a:rPr lang="en-GB" altLang="fr-FR" b="1" dirty="0">
                <a:latin typeface="+mj-lt"/>
              </a:rPr>
              <a:t>  </a:t>
            </a:r>
            <a:r>
              <a:rPr lang="en-GB" altLang="fr-FR" b="1" dirty="0">
                <a:highlight>
                  <a:srgbClr val="00FFFF"/>
                </a:highlight>
                <a:latin typeface="+mj-lt"/>
              </a:rPr>
              <a:t>Do all interpret?</a:t>
            </a:r>
          </a:p>
        </p:txBody>
      </p:sp>
    </p:spTree>
    <p:extLst>
      <p:ext uri="{BB962C8B-B14F-4D97-AF65-F5344CB8AC3E}">
        <p14:creationId xmlns:p14="http://schemas.microsoft.com/office/powerpoint/2010/main" val="146048327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ubtitle 2">
            <a:extLst>
              <a:ext uri="{FF2B5EF4-FFF2-40B4-BE49-F238E27FC236}">
                <a16:creationId xmlns:a16="http://schemas.microsoft.com/office/drawing/2014/main" id="{43EA0A4A-6B9F-4DCD-98BA-DB27121A53CE}"/>
              </a:ext>
            </a:extLst>
          </p:cNvPr>
          <p:cNvSpPr>
            <a:spLocks noGrp="1"/>
          </p:cNvSpPr>
          <p:nvPr>
            <p:ph idx="1"/>
          </p:nvPr>
        </p:nvSpPr>
        <p:spPr>
          <a:xfrm>
            <a:off x="457200" y="836712"/>
            <a:ext cx="8229600" cy="5904655"/>
          </a:xfrm>
        </p:spPr>
        <p:txBody>
          <a:bodyPr/>
          <a:lstStyle/>
          <a:p>
            <a:pPr marL="0" indent="0">
              <a:buNone/>
            </a:pPr>
            <a:r>
              <a:rPr lang="en-GB" altLang="fr-FR" sz="3200" b="1" dirty="0">
                <a:latin typeface="+mj-lt"/>
              </a:rPr>
              <a:t>1 Corinthians 14:1-6  </a:t>
            </a:r>
          </a:p>
          <a:p>
            <a:pPr marL="0" indent="0">
              <a:buNone/>
            </a:pPr>
            <a:r>
              <a:rPr lang="en-GB" altLang="fr-FR" sz="2400" b="1" dirty="0">
                <a:latin typeface="+mj-lt"/>
              </a:rPr>
              <a:t>Follow the way of love and eagerly desire gifts of the Spirit, especially prophecy. </a:t>
            </a:r>
            <a:r>
              <a:rPr lang="en-GB" altLang="fr-FR" sz="2400" b="1" baseline="30000" dirty="0">
                <a:latin typeface="+mj-lt"/>
              </a:rPr>
              <a:t>2</a:t>
            </a:r>
            <a:r>
              <a:rPr lang="en-GB" altLang="fr-FR" sz="2400" b="1" dirty="0">
                <a:latin typeface="+mj-lt"/>
              </a:rPr>
              <a:t> </a:t>
            </a:r>
            <a:r>
              <a:rPr lang="en-GB" altLang="fr-FR" sz="2400" b="1" dirty="0">
                <a:solidFill>
                  <a:srgbClr val="0000FF"/>
                </a:solidFill>
                <a:latin typeface="+mj-lt"/>
              </a:rPr>
              <a:t>For anyone who speaks in a tongue does not speak to people but to God. Indeed, no one understands them; they utter mysteries by the Spirit. </a:t>
            </a:r>
            <a:r>
              <a:rPr lang="en-GB" altLang="fr-FR" sz="2400" b="1" baseline="30000" dirty="0">
                <a:latin typeface="+mj-lt"/>
              </a:rPr>
              <a:t>3</a:t>
            </a:r>
            <a:r>
              <a:rPr lang="en-GB" altLang="fr-FR" sz="2400" b="1" dirty="0">
                <a:latin typeface="+mj-lt"/>
              </a:rPr>
              <a:t> But the one who prophesies speaks to people for their strengthening, encouraging and comfort. </a:t>
            </a:r>
            <a:r>
              <a:rPr lang="en-GB" altLang="fr-FR" sz="2400" b="1" baseline="30000" dirty="0">
                <a:solidFill>
                  <a:srgbClr val="0000FF"/>
                </a:solidFill>
                <a:latin typeface="+mj-lt"/>
              </a:rPr>
              <a:t>4</a:t>
            </a:r>
            <a:r>
              <a:rPr lang="en-GB" altLang="fr-FR" sz="2400" b="1" dirty="0">
                <a:solidFill>
                  <a:srgbClr val="0000FF"/>
                </a:solidFill>
                <a:latin typeface="+mj-lt"/>
              </a:rPr>
              <a:t> Anyone who speaks in a tongue edifies themselves</a:t>
            </a:r>
            <a:r>
              <a:rPr lang="en-GB" altLang="fr-FR" sz="2400" b="1" dirty="0">
                <a:latin typeface="+mj-lt"/>
              </a:rPr>
              <a:t>, but the one who prophesies edifies the church. </a:t>
            </a:r>
            <a:r>
              <a:rPr lang="en-GB" altLang="fr-FR" sz="2400" b="1" baseline="30000" dirty="0">
                <a:highlight>
                  <a:srgbClr val="FFFF00"/>
                </a:highlight>
                <a:latin typeface="+mj-lt"/>
              </a:rPr>
              <a:t>5</a:t>
            </a:r>
            <a:r>
              <a:rPr lang="en-GB" altLang="fr-FR" sz="2400" b="1" dirty="0">
                <a:highlight>
                  <a:srgbClr val="FFFF00"/>
                </a:highlight>
                <a:latin typeface="+mj-lt"/>
              </a:rPr>
              <a:t> I would like every one of you to speak in tongues</a:t>
            </a:r>
            <a:r>
              <a:rPr lang="en-GB" altLang="fr-FR" sz="2400" b="1" dirty="0">
                <a:latin typeface="+mj-lt"/>
              </a:rPr>
              <a:t>, but I would rather have you prophesy. The one who prophesies is </a:t>
            </a:r>
            <a:r>
              <a:rPr lang="en-GB" altLang="fr-FR" sz="2400" b="1" dirty="0">
                <a:highlight>
                  <a:srgbClr val="00FF00"/>
                </a:highlight>
                <a:latin typeface="+mj-lt"/>
              </a:rPr>
              <a:t>greater than the one who speaks in tongues</a:t>
            </a:r>
            <a:r>
              <a:rPr lang="en-GB" altLang="fr-FR" sz="2400" b="1" dirty="0">
                <a:latin typeface="+mj-lt"/>
              </a:rPr>
              <a:t>, </a:t>
            </a:r>
            <a:r>
              <a:rPr lang="en-GB" altLang="fr-FR" sz="2400" b="1" dirty="0">
                <a:highlight>
                  <a:srgbClr val="00FFFF"/>
                </a:highlight>
                <a:latin typeface="+mj-lt"/>
              </a:rPr>
              <a:t>unless someone interprets</a:t>
            </a:r>
            <a:r>
              <a:rPr lang="en-GB" altLang="fr-FR" sz="2400" b="1" dirty="0">
                <a:latin typeface="+mj-lt"/>
              </a:rPr>
              <a:t>, so that the church may be edified. </a:t>
            </a:r>
            <a:r>
              <a:rPr lang="en-GB" altLang="fr-FR" sz="2400" b="1" baseline="30000" dirty="0">
                <a:latin typeface="+mj-lt"/>
              </a:rPr>
              <a:t>6</a:t>
            </a:r>
            <a:r>
              <a:rPr lang="en-GB" altLang="fr-FR" sz="2400" b="1" dirty="0">
                <a:latin typeface="+mj-lt"/>
              </a:rPr>
              <a:t> Now, brothers and sisters, </a:t>
            </a:r>
            <a:r>
              <a:rPr lang="en-GB" altLang="fr-FR" sz="2400" b="1" dirty="0">
                <a:highlight>
                  <a:srgbClr val="00FF00"/>
                </a:highlight>
                <a:latin typeface="+mj-lt"/>
              </a:rPr>
              <a:t>if I come to you and speak in tongues</a:t>
            </a:r>
            <a:r>
              <a:rPr lang="en-GB" altLang="fr-FR" sz="2400" b="1" dirty="0">
                <a:latin typeface="+mj-lt"/>
              </a:rPr>
              <a:t>, what good will I be to you, unless I bring you some revelation or knowledge or prophecy or word of instruction?</a:t>
            </a:r>
          </a:p>
        </p:txBody>
      </p:sp>
    </p:spTree>
    <p:extLst>
      <p:ext uri="{BB962C8B-B14F-4D97-AF65-F5344CB8AC3E}">
        <p14:creationId xmlns:p14="http://schemas.microsoft.com/office/powerpoint/2010/main" val="64920125"/>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ubtitle 2">
            <a:extLst>
              <a:ext uri="{FF2B5EF4-FFF2-40B4-BE49-F238E27FC236}">
                <a16:creationId xmlns:a16="http://schemas.microsoft.com/office/drawing/2014/main" id="{43EA0A4A-6B9F-4DCD-98BA-DB27121A53CE}"/>
              </a:ext>
            </a:extLst>
          </p:cNvPr>
          <p:cNvSpPr>
            <a:spLocks noGrp="1"/>
          </p:cNvSpPr>
          <p:nvPr>
            <p:ph idx="1"/>
          </p:nvPr>
        </p:nvSpPr>
        <p:spPr>
          <a:xfrm>
            <a:off x="457200" y="836712"/>
            <a:ext cx="8229600" cy="5904655"/>
          </a:xfrm>
        </p:spPr>
        <p:txBody>
          <a:bodyPr/>
          <a:lstStyle/>
          <a:p>
            <a:pPr marL="0" indent="0">
              <a:buNone/>
            </a:pPr>
            <a:r>
              <a:rPr lang="en-GB" altLang="fr-FR" sz="3200" b="1" dirty="0">
                <a:latin typeface="+mj-lt"/>
              </a:rPr>
              <a:t>1 Corinthians 14:13-19  </a:t>
            </a:r>
          </a:p>
          <a:p>
            <a:pPr marL="0" indent="0">
              <a:buNone/>
            </a:pPr>
            <a:r>
              <a:rPr lang="en-GB" altLang="fr-FR" sz="2500" b="1" baseline="30000" dirty="0">
                <a:highlight>
                  <a:srgbClr val="00FF00"/>
                </a:highlight>
                <a:latin typeface="+mj-lt"/>
              </a:rPr>
              <a:t>13</a:t>
            </a:r>
            <a:r>
              <a:rPr lang="en-GB" altLang="fr-FR" sz="2500" b="1" dirty="0">
                <a:highlight>
                  <a:srgbClr val="00FF00"/>
                </a:highlight>
                <a:latin typeface="+mj-lt"/>
              </a:rPr>
              <a:t> For this reason the one who speaks in a tongue </a:t>
            </a:r>
            <a:r>
              <a:rPr lang="en-GB" altLang="fr-FR" sz="2500" b="1" dirty="0">
                <a:highlight>
                  <a:srgbClr val="00FFFF"/>
                </a:highlight>
                <a:latin typeface="+mj-lt"/>
              </a:rPr>
              <a:t>should pray that they may interpret what they say. </a:t>
            </a:r>
            <a:r>
              <a:rPr lang="en-GB" altLang="fr-FR" sz="2500" b="1" baseline="30000" dirty="0">
                <a:highlight>
                  <a:srgbClr val="FFFF00"/>
                </a:highlight>
                <a:latin typeface="+mj-lt"/>
              </a:rPr>
              <a:t>14</a:t>
            </a:r>
            <a:r>
              <a:rPr lang="en-GB" altLang="fr-FR" sz="2500" b="1" dirty="0">
                <a:highlight>
                  <a:srgbClr val="FFFF00"/>
                </a:highlight>
                <a:latin typeface="+mj-lt"/>
              </a:rPr>
              <a:t> For if I pray in a tongue, my spirit prays, but my mind is unfruitful. </a:t>
            </a:r>
            <a:r>
              <a:rPr lang="en-GB" altLang="fr-FR" sz="2500" b="1" baseline="30000" dirty="0">
                <a:latin typeface="+mj-lt"/>
              </a:rPr>
              <a:t>15</a:t>
            </a:r>
            <a:r>
              <a:rPr lang="en-GB" altLang="fr-FR" sz="2500" b="1" dirty="0">
                <a:latin typeface="+mj-lt"/>
              </a:rPr>
              <a:t> So what shall I do? I will pray with my spirit, but I will also pray with my understanding; I will sing with my spirit, but I will also sing with my understanding. </a:t>
            </a:r>
            <a:r>
              <a:rPr lang="en-GB" altLang="fr-FR" sz="2500" b="1" baseline="30000" dirty="0">
                <a:latin typeface="+mj-lt"/>
              </a:rPr>
              <a:t>16</a:t>
            </a:r>
            <a:r>
              <a:rPr lang="en-GB" altLang="fr-FR" sz="2500" b="1" dirty="0">
                <a:latin typeface="+mj-lt"/>
              </a:rPr>
              <a:t> Otherwise when you are praising God in the Spirit, how can someone else, who is now put in the position of an inquirer, say “Amen” to your thanksgiving, since they do not know what you are saying? </a:t>
            </a:r>
            <a:r>
              <a:rPr lang="en-GB" altLang="fr-FR" sz="2500" b="1" baseline="30000" dirty="0">
                <a:latin typeface="+mj-lt"/>
              </a:rPr>
              <a:t>17</a:t>
            </a:r>
            <a:r>
              <a:rPr lang="en-GB" altLang="fr-FR" sz="2500" b="1" dirty="0">
                <a:latin typeface="+mj-lt"/>
              </a:rPr>
              <a:t> </a:t>
            </a:r>
            <a:r>
              <a:rPr lang="en-GB" altLang="fr-FR" sz="2500" b="1" dirty="0">
                <a:highlight>
                  <a:srgbClr val="FFFF00"/>
                </a:highlight>
                <a:latin typeface="+mj-lt"/>
              </a:rPr>
              <a:t>You are giving thanks well enough, but no one else is edified.</a:t>
            </a:r>
          </a:p>
          <a:p>
            <a:pPr marL="0" indent="0">
              <a:buNone/>
            </a:pPr>
            <a:r>
              <a:rPr lang="en-GB" altLang="fr-FR" sz="2500" b="1" baseline="30000" dirty="0">
                <a:highlight>
                  <a:srgbClr val="FFFF00"/>
                </a:highlight>
                <a:latin typeface="+mj-lt"/>
              </a:rPr>
              <a:t>18</a:t>
            </a:r>
            <a:r>
              <a:rPr lang="en-GB" altLang="fr-FR" sz="2500" b="1" dirty="0">
                <a:highlight>
                  <a:srgbClr val="FFFF00"/>
                </a:highlight>
                <a:latin typeface="+mj-lt"/>
              </a:rPr>
              <a:t> I thank God that I speak in tongues more than all of you. </a:t>
            </a:r>
            <a:r>
              <a:rPr lang="en-GB" altLang="fr-FR" sz="2500" b="1" baseline="30000" dirty="0">
                <a:latin typeface="+mj-lt"/>
              </a:rPr>
              <a:t>19</a:t>
            </a:r>
            <a:r>
              <a:rPr lang="en-GB" altLang="fr-FR" sz="2500" b="1" dirty="0">
                <a:latin typeface="+mj-lt"/>
              </a:rPr>
              <a:t> But in the church I would rather speak five intelligible words to instruct others </a:t>
            </a:r>
            <a:r>
              <a:rPr lang="en-GB" altLang="fr-FR" sz="2500" b="1" dirty="0">
                <a:highlight>
                  <a:srgbClr val="00FF00"/>
                </a:highlight>
                <a:latin typeface="+mj-lt"/>
              </a:rPr>
              <a:t>than ten thousand words in a tongue</a:t>
            </a:r>
            <a:r>
              <a:rPr lang="en-GB" altLang="fr-FR" sz="2500" b="1" dirty="0">
                <a:latin typeface="+mj-lt"/>
              </a:rPr>
              <a:t>.</a:t>
            </a:r>
          </a:p>
        </p:txBody>
      </p:sp>
    </p:spTree>
    <p:extLst>
      <p:ext uri="{BB962C8B-B14F-4D97-AF65-F5344CB8AC3E}">
        <p14:creationId xmlns:p14="http://schemas.microsoft.com/office/powerpoint/2010/main" val="2449239588"/>
      </p:ext>
    </p:extLst>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3159</TotalTime>
  <Words>3158</Words>
  <Application>Microsoft Office PowerPoint</Application>
  <PresentationFormat>On-screen Show (4:3)</PresentationFormat>
  <Paragraphs>179</Paragraphs>
  <Slides>18</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Constantia</vt:lpstr>
      <vt:lpstr>Wingdings 2</vt:lpstr>
      <vt:lpstr>Flow</vt:lpstr>
      <vt:lpstr>“The Gifts of the Spirit” “Gifts of Tongues and Interpretation of Tongues”</vt:lpstr>
      <vt:lpstr>Today’s Menu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Gift of Tongues in Evangelism</vt:lpstr>
      <vt:lpstr>Gift of Tongues in Evangelism</vt:lpstr>
      <vt:lpstr>Gift of Tongues in Evangelism</vt:lpstr>
      <vt:lpstr>Gift of Tongues in Evangelism</vt:lpstr>
      <vt:lpstr>Summary</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Andrew Acreman</dc:creator>
  <cp:lastModifiedBy>Andy Acreman</cp:lastModifiedBy>
  <cp:revision>190</cp:revision>
  <dcterms:created xsi:type="dcterms:W3CDTF">2008-01-19T18:08:25Z</dcterms:created>
  <dcterms:modified xsi:type="dcterms:W3CDTF">2025-11-17T22:23:56Z</dcterms:modified>
</cp:coreProperties>
</file>